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33"/>
  </p:notesMasterIdLst>
  <p:sldIdLst>
    <p:sldId id="256" r:id="rId2"/>
    <p:sldId id="258" r:id="rId3"/>
    <p:sldId id="262" r:id="rId4"/>
    <p:sldId id="260" r:id="rId5"/>
    <p:sldId id="259" r:id="rId6"/>
    <p:sldId id="261" r:id="rId7"/>
    <p:sldId id="263" r:id="rId8"/>
    <p:sldId id="299" r:id="rId9"/>
    <p:sldId id="297" r:id="rId10"/>
    <p:sldId id="300" r:id="rId11"/>
    <p:sldId id="301" r:id="rId12"/>
    <p:sldId id="302" r:id="rId13"/>
    <p:sldId id="303" r:id="rId14"/>
    <p:sldId id="298" r:id="rId15"/>
    <p:sldId id="316" r:id="rId16"/>
    <p:sldId id="305" r:id="rId17"/>
    <p:sldId id="307" r:id="rId18"/>
    <p:sldId id="308" r:id="rId19"/>
    <p:sldId id="265" r:id="rId20"/>
    <p:sldId id="304" r:id="rId21"/>
    <p:sldId id="268" r:id="rId22"/>
    <p:sldId id="311" r:id="rId23"/>
    <p:sldId id="312" r:id="rId24"/>
    <p:sldId id="313" r:id="rId25"/>
    <p:sldId id="317" r:id="rId26"/>
    <p:sldId id="320" r:id="rId27"/>
    <p:sldId id="318" r:id="rId28"/>
    <p:sldId id="319" r:id="rId29"/>
    <p:sldId id="309" r:id="rId30"/>
    <p:sldId id="275" r:id="rId31"/>
    <p:sldId id="267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D29404-E674-4319-ADE4-8E87855BD3BD}">
  <a:tblStyle styleId="{50D29404-E674-4319-ADE4-8E87855BD3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781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229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810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3268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460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3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721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252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20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625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5abef0139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5abef0139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11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5abef0139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5abef0139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5636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5abef0139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5abef0139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7421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5abef0139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5abef0139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6968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5abef0139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5abef0139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537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5abef0139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5abef0139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9348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5abef0139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5abef0139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5099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141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5abef0139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5abef0139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6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337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60" r:id="rId8"/>
    <p:sldLayoutId id="2147483661" r:id="rId9"/>
    <p:sldLayoutId id="2147483662" r:id="rId10"/>
    <p:sldLayoutId id="2147483664" r:id="rId11"/>
    <p:sldLayoutId id="2147483666" r:id="rId12"/>
    <p:sldLayoutId id="214748366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ancuervoh/PatronesDeSoftware/tree/master/DiagramDeClase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720000" y="411982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latin typeface="Rajdhani"/>
                <a:ea typeface="Rajdhani"/>
                <a:cs typeface="Rajdhani"/>
                <a:sym typeface="Rajdhani"/>
              </a:rPr>
              <a:t>PORTAL GAMES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199003" y="3859781"/>
            <a:ext cx="5032215" cy="871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CO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Juan Sebastián Jaramillo Silva (</a:t>
            </a:r>
            <a:r>
              <a:rPr lang="es-CO" sz="1200" i="1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jsjaramillos@academia.usbbog.edu.co</a:t>
            </a:r>
            <a:r>
              <a:rPr lang="es-CO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) </a:t>
            </a:r>
          </a:p>
          <a:p>
            <a:pPr marL="0" lvl="0" indent="0"/>
            <a:r>
              <a:rPr lang="es-CO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Juan José Cuervo Higuera (</a:t>
            </a:r>
            <a:r>
              <a:rPr lang="es-CO" sz="1200" i="1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jjcuervoh@academia.usbbog.edu.co</a:t>
            </a:r>
            <a:r>
              <a:rPr lang="es-CO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)</a:t>
            </a:r>
          </a:p>
          <a:p>
            <a:pPr marL="0" lvl="0" indent="0"/>
            <a:r>
              <a:rPr lang="es-CO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Daniela Arenas Monroy (</a:t>
            </a:r>
            <a:r>
              <a:rPr lang="es-CO" sz="1200" i="1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darenasm@academia.usbbog.edu.co</a:t>
            </a:r>
            <a:r>
              <a:rPr lang="es-CO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)</a:t>
            </a:r>
            <a:endParaRPr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3">
            <a:alphaModFix/>
          </a:blip>
          <a:srcRect l="6664" t="4858" r="6220" b="5495"/>
          <a:stretch/>
        </p:blipFill>
        <p:spPr>
          <a:xfrm>
            <a:off x="4560475" y="401355"/>
            <a:ext cx="4197350" cy="43195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3;p24">
            <a:extLst>
              <a:ext uri="{FF2B5EF4-FFF2-40B4-BE49-F238E27FC236}">
                <a16:creationId xmlns:a16="http://schemas.microsoft.com/office/drawing/2014/main" id="{F38E804E-B4A9-49CE-A0BD-E40DBCFF151C}"/>
              </a:ext>
            </a:extLst>
          </p:cNvPr>
          <p:cNvSpPr txBox="1">
            <a:spLocks/>
          </p:cNvSpPr>
          <p:nvPr/>
        </p:nvSpPr>
        <p:spPr>
          <a:xfrm>
            <a:off x="687289" y="2988044"/>
            <a:ext cx="3384900" cy="87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/>
            <a:r>
              <a:rPr lang="es-CO" dirty="0">
                <a:latin typeface="Rajdhani"/>
                <a:ea typeface="Fira Sans Condensed Light"/>
                <a:cs typeface="Fira Sans Condensed Light"/>
                <a:sym typeface="Fira Sans Condensed Light"/>
              </a:rPr>
              <a:t>SOFTWARE ARCHITECTURE AND PATTERNS</a:t>
            </a:r>
            <a:endParaRPr lang="es-CO"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indent="0" algn="ctr"/>
            <a:endParaRPr lang="es-CO"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indent="0" algn="ctr"/>
            <a:r>
              <a:rPr lang="es-CO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Luis Eduardo Barreto</a:t>
            </a:r>
          </a:p>
        </p:txBody>
      </p:sp>
      <p:sp>
        <p:nvSpPr>
          <p:cNvPr id="6" name="Google Shape;1770;p46">
            <a:extLst>
              <a:ext uri="{FF2B5EF4-FFF2-40B4-BE49-F238E27FC236}">
                <a16:creationId xmlns:a16="http://schemas.microsoft.com/office/drawing/2014/main" id="{C5FA861E-7155-47CC-93F9-162B6096ECDF}"/>
              </a:ext>
            </a:extLst>
          </p:cNvPr>
          <p:cNvSpPr txBox="1"/>
          <p:nvPr/>
        </p:nvSpPr>
        <p:spPr>
          <a:xfrm>
            <a:off x="929826" y="4717080"/>
            <a:ext cx="2899825" cy="37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San Buenaventura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CO" dirty="0"/>
              <a:t>MOCKUPS</a:t>
            </a:r>
            <a:endParaRPr lang="es-CO" sz="3000" dirty="0">
              <a:solidFill>
                <a:srgbClr val="F3F3F3"/>
              </a:solidFill>
            </a:endParaRPr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972890" y="1366825"/>
            <a:ext cx="2576851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s-CO" dirty="0"/>
              <a:t>ACCOUNT REGISTRATION</a:t>
            </a:r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 idx="4"/>
          </p:nvPr>
        </p:nvSpPr>
        <p:spPr>
          <a:xfrm>
            <a:off x="5642201" y="1366825"/>
            <a:ext cx="2492456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s-CO" dirty="0"/>
              <a:t>HOMEPAGE</a:t>
            </a:r>
          </a:p>
        </p:txBody>
      </p:sp>
      <p:cxnSp>
        <p:nvCxnSpPr>
          <p:cNvPr id="167" name="Google Shape;167;p29"/>
          <p:cNvCxnSpPr>
            <a:cxnSpLocks/>
          </p:cNvCxnSpPr>
          <p:nvPr/>
        </p:nvCxnSpPr>
        <p:spPr>
          <a:xfrm>
            <a:off x="4572000" y="1481667"/>
            <a:ext cx="0" cy="3092515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55265B47-D16C-4BA7-992F-0339E1B7077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52" y="2198766"/>
            <a:ext cx="3971925" cy="236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390A6399-0DE0-43BB-8796-A34A30FF7BD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65" y="2055925"/>
            <a:ext cx="3404727" cy="265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99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CO" dirty="0"/>
              <a:t>MOCKUPS</a:t>
            </a:r>
            <a:endParaRPr lang="es-CO" sz="3000" dirty="0">
              <a:solidFill>
                <a:srgbClr val="F3F3F3"/>
              </a:solidFill>
            </a:endParaRPr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972890" y="1366825"/>
            <a:ext cx="2576851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s-CO" dirty="0"/>
              <a:t>STORE</a:t>
            </a:r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 idx="4"/>
          </p:nvPr>
        </p:nvSpPr>
        <p:spPr>
          <a:xfrm>
            <a:off x="5642201" y="1366825"/>
            <a:ext cx="2492456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s-CO" dirty="0"/>
              <a:t>GAMES LIBRARY</a:t>
            </a:r>
          </a:p>
        </p:txBody>
      </p:sp>
      <p:cxnSp>
        <p:nvCxnSpPr>
          <p:cNvPr id="167" name="Google Shape;167;p29"/>
          <p:cNvCxnSpPr>
            <a:cxnSpLocks/>
          </p:cNvCxnSpPr>
          <p:nvPr/>
        </p:nvCxnSpPr>
        <p:spPr>
          <a:xfrm>
            <a:off x="4572000" y="1481667"/>
            <a:ext cx="0" cy="3092515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0" name="Imagen 9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01208A9-481F-4841-AD0B-89C21ACD53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36" y="2018327"/>
            <a:ext cx="3503158" cy="2726253"/>
          </a:xfrm>
          <a:prstGeom prst="rect">
            <a:avLst/>
          </a:prstGeom>
        </p:spPr>
      </p:pic>
      <p:pic>
        <p:nvPicPr>
          <p:cNvPr id="11" name="Imagen 10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54FB8147-C5B4-4B68-B401-247F67D462B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659" y="2122324"/>
            <a:ext cx="3683539" cy="251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59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CO" dirty="0"/>
              <a:t>MOCKUPS</a:t>
            </a:r>
            <a:endParaRPr lang="es-CO" sz="3000" dirty="0">
              <a:solidFill>
                <a:srgbClr val="F3F3F3"/>
              </a:solidFill>
            </a:endParaRPr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972890" y="1366825"/>
            <a:ext cx="2576851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s-CO" dirty="0"/>
              <a:t>GAME DETAILS</a:t>
            </a:r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 idx="4"/>
          </p:nvPr>
        </p:nvSpPr>
        <p:spPr>
          <a:xfrm>
            <a:off x="5642201" y="1366825"/>
            <a:ext cx="2492456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s-CO" dirty="0"/>
              <a:t>GAME</a:t>
            </a:r>
          </a:p>
        </p:txBody>
      </p:sp>
      <p:cxnSp>
        <p:nvCxnSpPr>
          <p:cNvPr id="167" name="Google Shape;167;p29"/>
          <p:cNvCxnSpPr>
            <a:cxnSpLocks/>
          </p:cNvCxnSpPr>
          <p:nvPr/>
        </p:nvCxnSpPr>
        <p:spPr>
          <a:xfrm>
            <a:off x="4572000" y="1481667"/>
            <a:ext cx="0" cy="3092515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89D9588E-DC14-4538-AB26-36BBFA773A2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8" y="2578785"/>
            <a:ext cx="3634973" cy="160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8BD52AA-2069-48AC-BBB4-352F167144B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200" y="2317237"/>
            <a:ext cx="3634964" cy="21284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9542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CO" dirty="0"/>
              <a:t>MOCKUPS</a:t>
            </a:r>
            <a:endParaRPr lang="es-CO" sz="3000" dirty="0">
              <a:solidFill>
                <a:srgbClr val="F3F3F3"/>
              </a:solidFill>
            </a:endParaRPr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3283572" y="1282556"/>
            <a:ext cx="2576851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s-CO" dirty="0"/>
              <a:t> USER STATISTICS</a:t>
            </a:r>
          </a:p>
        </p:txBody>
      </p:sp>
      <p:pic>
        <p:nvPicPr>
          <p:cNvPr id="10" name="Imagen 9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E6E1476-2863-48A4-A160-28EF4F87A2F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19" y="2171687"/>
            <a:ext cx="3670359" cy="25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61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719999" y="13497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CO" sz="3600" dirty="0"/>
              <a:t>CLASS DIAGRAM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4FB5C2D-3931-4E91-9571-2ED94FB99F0F}"/>
              </a:ext>
            </a:extLst>
          </p:cNvPr>
          <p:cNvSpPr/>
          <p:nvPr/>
        </p:nvSpPr>
        <p:spPr>
          <a:xfrm>
            <a:off x="2259418" y="2248584"/>
            <a:ext cx="46251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800" dirty="0">
                <a:hlinkClick r:id="rId3"/>
              </a:rPr>
              <a:t>https://github.com/Juancuervoh/PatronesDeSoftware/tree/master/DiagramDeClases</a:t>
            </a:r>
            <a:endParaRPr lang="es-CO" sz="1800" dirty="0"/>
          </a:p>
        </p:txBody>
      </p:sp>
    </p:spTree>
    <p:extLst>
      <p:ext uri="{BB962C8B-B14F-4D97-AF65-F5344CB8AC3E}">
        <p14:creationId xmlns:p14="http://schemas.microsoft.com/office/powerpoint/2010/main" val="1727350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CO" dirty="0"/>
              <a:t>RELATIONAL MODEL</a:t>
            </a:r>
          </a:p>
        </p:txBody>
      </p:sp>
      <p:pic>
        <p:nvPicPr>
          <p:cNvPr id="3" name="Imagen 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367686D7-22BF-4248-9C77-143BB7AA6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657" y="1191431"/>
            <a:ext cx="3366685" cy="370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86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452222" y="796176"/>
            <a:ext cx="317455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s-CO" dirty="0"/>
              <a:t>ARCHITECTURE</a:t>
            </a:r>
          </a:p>
        </p:txBody>
      </p:sp>
      <p:sp>
        <p:nvSpPr>
          <p:cNvPr id="453" name="Google Shape;182;p31">
            <a:extLst>
              <a:ext uri="{FF2B5EF4-FFF2-40B4-BE49-F238E27FC236}">
                <a16:creationId xmlns:a16="http://schemas.microsoft.com/office/drawing/2014/main" id="{0DEA7D10-30A2-4604-B91C-3071F2DAFF8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22687" y="1668619"/>
            <a:ext cx="2208600" cy="2557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err="1"/>
              <a:t>Version</a:t>
            </a:r>
            <a:r>
              <a:rPr lang="es-CO" dirty="0"/>
              <a:t> 1. </a:t>
            </a:r>
            <a:endParaRPr dirty="0"/>
          </a:p>
        </p:txBody>
      </p:sp>
      <p:cxnSp>
        <p:nvCxnSpPr>
          <p:cNvPr id="454" name="Google Shape;258;p31">
            <a:extLst>
              <a:ext uri="{FF2B5EF4-FFF2-40B4-BE49-F238E27FC236}">
                <a16:creationId xmlns:a16="http://schemas.microsoft.com/office/drawing/2014/main" id="{13AE103D-20CE-471A-91C8-60D8271AD403}"/>
              </a:ext>
            </a:extLst>
          </p:cNvPr>
          <p:cNvCxnSpPr>
            <a:cxnSpLocks/>
          </p:cNvCxnSpPr>
          <p:nvPr/>
        </p:nvCxnSpPr>
        <p:spPr>
          <a:xfrm>
            <a:off x="1028229" y="1626126"/>
            <a:ext cx="0" cy="37989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55" name="Google Shape;260;p31">
            <a:extLst>
              <a:ext uri="{FF2B5EF4-FFF2-40B4-BE49-F238E27FC236}">
                <a16:creationId xmlns:a16="http://schemas.microsoft.com/office/drawing/2014/main" id="{74BE0483-D5E9-4F27-A684-2475A0452ACE}"/>
              </a:ext>
            </a:extLst>
          </p:cNvPr>
          <p:cNvGrpSpPr/>
          <p:nvPr/>
        </p:nvGrpSpPr>
        <p:grpSpPr>
          <a:xfrm>
            <a:off x="570171" y="1616415"/>
            <a:ext cx="379958" cy="379958"/>
            <a:chOff x="1190625" y="238125"/>
            <a:chExt cx="5219200" cy="5219200"/>
          </a:xfrm>
        </p:grpSpPr>
        <p:sp>
          <p:nvSpPr>
            <p:cNvPr id="456" name="Google Shape;261;p31">
              <a:extLst>
                <a:ext uri="{FF2B5EF4-FFF2-40B4-BE49-F238E27FC236}">
                  <a16:creationId xmlns:a16="http://schemas.microsoft.com/office/drawing/2014/main" id="{62B5F83E-E67E-4F5D-8124-B7D92B540089}"/>
                </a:ext>
              </a:extLst>
            </p:cNvPr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62;p31">
              <a:extLst>
                <a:ext uri="{FF2B5EF4-FFF2-40B4-BE49-F238E27FC236}">
                  <a16:creationId xmlns:a16="http://schemas.microsoft.com/office/drawing/2014/main" id="{1D3FA27A-00CD-4601-B032-9CA85D57852F}"/>
                </a:ext>
              </a:extLst>
            </p:cNvPr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63;p31">
              <a:extLst>
                <a:ext uri="{FF2B5EF4-FFF2-40B4-BE49-F238E27FC236}">
                  <a16:creationId xmlns:a16="http://schemas.microsoft.com/office/drawing/2014/main" id="{F12BBB16-4CBB-4DB0-A677-D670E1045A68}"/>
                </a:ext>
              </a:extLst>
            </p:cNvPr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64;p31">
              <a:extLst>
                <a:ext uri="{FF2B5EF4-FFF2-40B4-BE49-F238E27FC236}">
                  <a16:creationId xmlns:a16="http://schemas.microsoft.com/office/drawing/2014/main" id="{DA1E64F6-8A17-4219-9677-5DDE5FE377FD}"/>
                </a:ext>
              </a:extLst>
            </p:cNvPr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65;p31">
              <a:extLst>
                <a:ext uri="{FF2B5EF4-FFF2-40B4-BE49-F238E27FC236}">
                  <a16:creationId xmlns:a16="http://schemas.microsoft.com/office/drawing/2014/main" id="{25267496-86DA-43F0-AE39-F4AA8D59E2DD}"/>
                </a:ext>
              </a:extLst>
            </p:cNvPr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66;p31">
              <a:extLst>
                <a:ext uri="{FF2B5EF4-FFF2-40B4-BE49-F238E27FC236}">
                  <a16:creationId xmlns:a16="http://schemas.microsoft.com/office/drawing/2014/main" id="{DA42ED2A-263D-43DB-BB0D-594CAF69EC77}"/>
                </a:ext>
              </a:extLst>
            </p:cNvPr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67;p31">
              <a:extLst>
                <a:ext uri="{FF2B5EF4-FFF2-40B4-BE49-F238E27FC236}">
                  <a16:creationId xmlns:a16="http://schemas.microsoft.com/office/drawing/2014/main" id="{0E5EFE87-752D-461C-8AD5-996FB74B9BDD}"/>
                </a:ext>
              </a:extLst>
            </p:cNvPr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68;p31">
              <a:extLst>
                <a:ext uri="{FF2B5EF4-FFF2-40B4-BE49-F238E27FC236}">
                  <a16:creationId xmlns:a16="http://schemas.microsoft.com/office/drawing/2014/main" id="{34CB8BCB-ACC5-4CA7-A742-B43333004469}"/>
                </a:ext>
              </a:extLst>
            </p:cNvPr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69;p31">
              <a:extLst>
                <a:ext uri="{FF2B5EF4-FFF2-40B4-BE49-F238E27FC236}">
                  <a16:creationId xmlns:a16="http://schemas.microsoft.com/office/drawing/2014/main" id="{3EED9396-C2D8-4F2A-9CA5-FD68C6CAE1E0}"/>
                </a:ext>
              </a:extLst>
            </p:cNvPr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70;p31">
              <a:extLst>
                <a:ext uri="{FF2B5EF4-FFF2-40B4-BE49-F238E27FC236}">
                  <a16:creationId xmlns:a16="http://schemas.microsoft.com/office/drawing/2014/main" id="{691BB62E-3188-489D-B0A6-AAF4443DBAD0}"/>
                </a:ext>
              </a:extLst>
            </p:cNvPr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71;p31">
              <a:extLst>
                <a:ext uri="{FF2B5EF4-FFF2-40B4-BE49-F238E27FC236}">
                  <a16:creationId xmlns:a16="http://schemas.microsoft.com/office/drawing/2014/main" id="{A10FEF7D-B5E8-4AC0-A264-7EDFD40EDDEA}"/>
                </a:ext>
              </a:extLst>
            </p:cNvPr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72;p31">
              <a:extLst>
                <a:ext uri="{FF2B5EF4-FFF2-40B4-BE49-F238E27FC236}">
                  <a16:creationId xmlns:a16="http://schemas.microsoft.com/office/drawing/2014/main" id="{FB0CB332-C6B0-4507-94CC-0A1A7923BF70}"/>
                </a:ext>
              </a:extLst>
            </p:cNvPr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273;p31">
              <a:extLst>
                <a:ext uri="{FF2B5EF4-FFF2-40B4-BE49-F238E27FC236}">
                  <a16:creationId xmlns:a16="http://schemas.microsoft.com/office/drawing/2014/main" id="{D38B4A1D-50E7-471F-974E-293C91CCF78C}"/>
                </a:ext>
              </a:extLst>
            </p:cNvPr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274;p31">
              <a:extLst>
                <a:ext uri="{FF2B5EF4-FFF2-40B4-BE49-F238E27FC236}">
                  <a16:creationId xmlns:a16="http://schemas.microsoft.com/office/drawing/2014/main" id="{DFFC4F80-ED43-40D7-B7AC-66F06EE1DD4C}"/>
                </a:ext>
              </a:extLst>
            </p:cNvPr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275;p31">
              <a:extLst>
                <a:ext uri="{FF2B5EF4-FFF2-40B4-BE49-F238E27FC236}">
                  <a16:creationId xmlns:a16="http://schemas.microsoft.com/office/drawing/2014/main" id="{17C57D02-930A-46C8-9F9F-B978DA242F98}"/>
                </a:ext>
              </a:extLst>
            </p:cNvPr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276;p31">
              <a:extLst>
                <a:ext uri="{FF2B5EF4-FFF2-40B4-BE49-F238E27FC236}">
                  <a16:creationId xmlns:a16="http://schemas.microsoft.com/office/drawing/2014/main" id="{5D04AA5E-E356-41C4-A282-0345B5606256}"/>
                </a:ext>
              </a:extLst>
            </p:cNvPr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277;p31">
              <a:extLst>
                <a:ext uri="{FF2B5EF4-FFF2-40B4-BE49-F238E27FC236}">
                  <a16:creationId xmlns:a16="http://schemas.microsoft.com/office/drawing/2014/main" id="{B8579B12-7E9D-4867-9BC1-B3F4D3B58488}"/>
                </a:ext>
              </a:extLst>
            </p:cNvPr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278;p31">
              <a:extLst>
                <a:ext uri="{FF2B5EF4-FFF2-40B4-BE49-F238E27FC236}">
                  <a16:creationId xmlns:a16="http://schemas.microsoft.com/office/drawing/2014/main" id="{9210530A-9C9C-4C03-9BFF-993664EA8B43}"/>
                </a:ext>
              </a:extLst>
            </p:cNvPr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279;p31">
              <a:extLst>
                <a:ext uri="{FF2B5EF4-FFF2-40B4-BE49-F238E27FC236}">
                  <a16:creationId xmlns:a16="http://schemas.microsoft.com/office/drawing/2014/main" id="{DBABAB4E-2A27-4F9A-96DE-1C5D37FC45C8}"/>
                </a:ext>
              </a:extLst>
            </p:cNvPr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280;p31">
              <a:extLst>
                <a:ext uri="{FF2B5EF4-FFF2-40B4-BE49-F238E27FC236}">
                  <a16:creationId xmlns:a16="http://schemas.microsoft.com/office/drawing/2014/main" id="{6CD641A1-5159-4335-91B2-6B9A3CC82B7D}"/>
                </a:ext>
              </a:extLst>
            </p:cNvPr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281;p31">
              <a:extLst>
                <a:ext uri="{FF2B5EF4-FFF2-40B4-BE49-F238E27FC236}">
                  <a16:creationId xmlns:a16="http://schemas.microsoft.com/office/drawing/2014/main" id="{512D5BEF-6C4A-47E7-8994-CE63698B21DD}"/>
                </a:ext>
              </a:extLst>
            </p:cNvPr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282;p31">
              <a:extLst>
                <a:ext uri="{FF2B5EF4-FFF2-40B4-BE49-F238E27FC236}">
                  <a16:creationId xmlns:a16="http://schemas.microsoft.com/office/drawing/2014/main" id="{69CCDEED-90A9-4E44-AAC1-C5252BAD3DF9}"/>
                </a:ext>
              </a:extLst>
            </p:cNvPr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283;p31">
              <a:extLst>
                <a:ext uri="{FF2B5EF4-FFF2-40B4-BE49-F238E27FC236}">
                  <a16:creationId xmlns:a16="http://schemas.microsoft.com/office/drawing/2014/main" id="{25C22294-2041-41E0-858F-BCCA3F8CFAD1}"/>
                </a:ext>
              </a:extLst>
            </p:cNvPr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284;p31">
              <a:extLst>
                <a:ext uri="{FF2B5EF4-FFF2-40B4-BE49-F238E27FC236}">
                  <a16:creationId xmlns:a16="http://schemas.microsoft.com/office/drawing/2014/main" id="{2911AFAD-0493-4298-B7C2-754C950F06FF}"/>
                </a:ext>
              </a:extLst>
            </p:cNvPr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285;p31">
              <a:extLst>
                <a:ext uri="{FF2B5EF4-FFF2-40B4-BE49-F238E27FC236}">
                  <a16:creationId xmlns:a16="http://schemas.microsoft.com/office/drawing/2014/main" id="{60AE53E1-588F-4088-9D6D-35A469641932}"/>
                </a:ext>
              </a:extLst>
            </p:cNvPr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286;p31">
              <a:extLst>
                <a:ext uri="{FF2B5EF4-FFF2-40B4-BE49-F238E27FC236}">
                  <a16:creationId xmlns:a16="http://schemas.microsoft.com/office/drawing/2014/main" id="{4FB161B6-0335-497F-8EDC-80B44A08CB0C}"/>
                </a:ext>
              </a:extLst>
            </p:cNvPr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287;p31">
              <a:extLst>
                <a:ext uri="{FF2B5EF4-FFF2-40B4-BE49-F238E27FC236}">
                  <a16:creationId xmlns:a16="http://schemas.microsoft.com/office/drawing/2014/main" id="{43C46FD7-087A-4CCE-9F09-03B680E5649B}"/>
                </a:ext>
              </a:extLst>
            </p:cNvPr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288;p31">
              <a:extLst>
                <a:ext uri="{FF2B5EF4-FFF2-40B4-BE49-F238E27FC236}">
                  <a16:creationId xmlns:a16="http://schemas.microsoft.com/office/drawing/2014/main" id="{FBD77DF7-6299-41C2-A483-98F19230E01C}"/>
                </a:ext>
              </a:extLst>
            </p:cNvPr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289;p31">
              <a:extLst>
                <a:ext uri="{FF2B5EF4-FFF2-40B4-BE49-F238E27FC236}">
                  <a16:creationId xmlns:a16="http://schemas.microsoft.com/office/drawing/2014/main" id="{20BFE40A-CBFB-45CD-B906-16736AD4D064}"/>
                </a:ext>
              </a:extLst>
            </p:cNvPr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290;p31">
              <a:extLst>
                <a:ext uri="{FF2B5EF4-FFF2-40B4-BE49-F238E27FC236}">
                  <a16:creationId xmlns:a16="http://schemas.microsoft.com/office/drawing/2014/main" id="{A3EAE458-D4A4-4101-8318-4035D49A3620}"/>
                </a:ext>
              </a:extLst>
            </p:cNvPr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291;p31">
              <a:extLst>
                <a:ext uri="{FF2B5EF4-FFF2-40B4-BE49-F238E27FC236}">
                  <a16:creationId xmlns:a16="http://schemas.microsoft.com/office/drawing/2014/main" id="{D0BD941D-936A-4724-A9FC-D661BCAAFFDA}"/>
                </a:ext>
              </a:extLst>
            </p:cNvPr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292;p31">
              <a:extLst>
                <a:ext uri="{FF2B5EF4-FFF2-40B4-BE49-F238E27FC236}">
                  <a16:creationId xmlns:a16="http://schemas.microsoft.com/office/drawing/2014/main" id="{744A9CFB-172B-4012-994D-A2458F99C968}"/>
                </a:ext>
              </a:extLst>
            </p:cNvPr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293;p31">
              <a:extLst>
                <a:ext uri="{FF2B5EF4-FFF2-40B4-BE49-F238E27FC236}">
                  <a16:creationId xmlns:a16="http://schemas.microsoft.com/office/drawing/2014/main" id="{772A8F00-B625-4D64-9E10-CE6F2BAAE8CF}"/>
                </a:ext>
              </a:extLst>
            </p:cNvPr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294;p31">
              <a:extLst>
                <a:ext uri="{FF2B5EF4-FFF2-40B4-BE49-F238E27FC236}">
                  <a16:creationId xmlns:a16="http://schemas.microsoft.com/office/drawing/2014/main" id="{D706477D-6AA3-4D35-A65E-CBA4B60BEBB4}"/>
                </a:ext>
              </a:extLst>
            </p:cNvPr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295;p31">
              <a:extLst>
                <a:ext uri="{FF2B5EF4-FFF2-40B4-BE49-F238E27FC236}">
                  <a16:creationId xmlns:a16="http://schemas.microsoft.com/office/drawing/2014/main" id="{B9D543E6-D07E-409A-8060-F34DE7D36140}"/>
                </a:ext>
              </a:extLst>
            </p:cNvPr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296;p31">
              <a:extLst>
                <a:ext uri="{FF2B5EF4-FFF2-40B4-BE49-F238E27FC236}">
                  <a16:creationId xmlns:a16="http://schemas.microsoft.com/office/drawing/2014/main" id="{58D14E95-78B4-4F28-AE59-7AE87814F862}"/>
                </a:ext>
              </a:extLst>
            </p:cNvPr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297;p31">
              <a:extLst>
                <a:ext uri="{FF2B5EF4-FFF2-40B4-BE49-F238E27FC236}">
                  <a16:creationId xmlns:a16="http://schemas.microsoft.com/office/drawing/2014/main" id="{F048E272-F39D-4135-9D62-2D2B0B51227C}"/>
                </a:ext>
              </a:extLst>
            </p:cNvPr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298;p31">
              <a:extLst>
                <a:ext uri="{FF2B5EF4-FFF2-40B4-BE49-F238E27FC236}">
                  <a16:creationId xmlns:a16="http://schemas.microsoft.com/office/drawing/2014/main" id="{1D1AC471-F3C6-4C35-98DE-A3DE6CD1749C}"/>
                </a:ext>
              </a:extLst>
            </p:cNvPr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299;p31">
              <a:extLst>
                <a:ext uri="{FF2B5EF4-FFF2-40B4-BE49-F238E27FC236}">
                  <a16:creationId xmlns:a16="http://schemas.microsoft.com/office/drawing/2014/main" id="{E4E843C0-D6B4-41A7-AACB-575A631A5F2C}"/>
                </a:ext>
              </a:extLst>
            </p:cNvPr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300;p31">
              <a:extLst>
                <a:ext uri="{FF2B5EF4-FFF2-40B4-BE49-F238E27FC236}">
                  <a16:creationId xmlns:a16="http://schemas.microsoft.com/office/drawing/2014/main" id="{20F9DEA0-35EF-4149-88AE-E7F610AA86B9}"/>
                </a:ext>
              </a:extLst>
            </p:cNvPr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301;p31">
              <a:extLst>
                <a:ext uri="{FF2B5EF4-FFF2-40B4-BE49-F238E27FC236}">
                  <a16:creationId xmlns:a16="http://schemas.microsoft.com/office/drawing/2014/main" id="{AE4106AA-53CC-4D03-B700-B2E66447B39F}"/>
                </a:ext>
              </a:extLst>
            </p:cNvPr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302;p31">
              <a:extLst>
                <a:ext uri="{FF2B5EF4-FFF2-40B4-BE49-F238E27FC236}">
                  <a16:creationId xmlns:a16="http://schemas.microsoft.com/office/drawing/2014/main" id="{858AE03D-9D10-4ABF-9EDE-C3208BFB8041}"/>
                </a:ext>
              </a:extLst>
            </p:cNvPr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303;p31">
              <a:extLst>
                <a:ext uri="{FF2B5EF4-FFF2-40B4-BE49-F238E27FC236}">
                  <a16:creationId xmlns:a16="http://schemas.microsoft.com/office/drawing/2014/main" id="{F21CFC89-28CD-4A91-9C47-EE2F61ED72DB}"/>
                </a:ext>
              </a:extLst>
            </p:cNvPr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304;p31">
              <a:extLst>
                <a:ext uri="{FF2B5EF4-FFF2-40B4-BE49-F238E27FC236}">
                  <a16:creationId xmlns:a16="http://schemas.microsoft.com/office/drawing/2014/main" id="{EE861A78-61F6-49EA-97B7-DA8BC1C8BAD0}"/>
                </a:ext>
              </a:extLst>
            </p:cNvPr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305;p31">
              <a:extLst>
                <a:ext uri="{FF2B5EF4-FFF2-40B4-BE49-F238E27FC236}">
                  <a16:creationId xmlns:a16="http://schemas.microsoft.com/office/drawing/2014/main" id="{F53E842E-B29C-4258-B423-FE2FC1E81F02}"/>
                </a:ext>
              </a:extLst>
            </p:cNvPr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306;p31">
              <a:extLst>
                <a:ext uri="{FF2B5EF4-FFF2-40B4-BE49-F238E27FC236}">
                  <a16:creationId xmlns:a16="http://schemas.microsoft.com/office/drawing/2014/main" id="{76920970-431D-47BB-B277-CDCE705F8F59}"/>
                </a:ext>
              </a:extLst>
            </p:cNvPr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307;p31">
              <a:extLst>
                <a:ext uri="{FF2B5EF4-FFF2-40B4-BE49-F238E27FC236}">
                  <a16:creationId xmlns:a16="http://schemas.microsoft.com/office/drawing/2014/main" id="{F6A1B445-7D38-483C-A9A0-276F99B65A04}"/>
                </a:ext>
              </a:extLst>
            </p:cNvPr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308;p31">
              <a:extLst>
                <a:ext uri="{FF2B5EF4-FFF2-40B4-BE49-F238E27FC236}">
                  <a16:creationId xmlns:a16="http://schemas.microsoft.com/office/drawing/2014/main" id="{BEDD9CA6-1838-4891-A90E-7F93B6EFB93B}"/>
                </a:ext>
              </a:extLst>
            </p:cNvPr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309;p31">
              <a:extLst>
                <a:ext uri="{FF2B5EF4-FFF2-40B4-BE49-F238E27FC236}">
                  <a16:creationId xmlns:a16="http://schemas.microsoft.com/office/drawing/2014/main" id="{B06B2FA4-5127-452B-BD4E-069321583FE3}"/>
                </a:ext>
              </a:extLst>
            </p:cNvPr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310;p31">
              <a:extLst>
                <a:ext uri="{FF2B5EF4-FFF2-40B4-BE49-F238E27FC236}">
                  <a16:creationId xmlns:a16="http://schemas.microsoft.com/office/drawing/2014/main" id="{7BFF1D8B-1F23-4ECD-BCE7-1A793C7E9803}"/>
                </a:ext>
              </a:extLst>
            </p:cNvPr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311;p31">
              <a:extLst>
                <a:ext uri="{FF2B5EF4-FFF2-40B4-BE49-F238E27FC236}">
                  <a16:creationId xmlns:a16="http://schemas.microsoft.com/office/drawing/2014/main" id="{E62F3ED6-AADD-46A1-A0C1-0F242521EDB3}"/>
                </a:ext>
              </a:extLst>
            </p:cNvPr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312;p31">
              <a:extLst>
                <a:ext uri="{FF2B5EF4-FFF2-40B4-BE49-F238E27FC236}">
                  <a16:creationId xmlns:a16="http://schemas.microsoft.com/office/drawing/2014/main" id="{368125A7-5C0F-4227-96CF-2EC19A03D6CE}"/>
                </a:ext>
              </a:extLst>
            </p:cNvPr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313;p31">
              <a:extLst>
                <a:ext uri="{FF2B5EF4-FFF2-40B4-BE49-F238E27FC236}">
                  <a16:creationId xmlns:a16="http://schemas.microsoft.com/office/drawing/2014/main" id="{F6448C93-5D20-4EA3-B342-F45D895EBE53}"/>
                </a:ext>
              </a:extLst>
            </p:cNvPr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314;p31">
              <a:extLst>
                <a:ext uri="{FF2B5EF4-FFF2-40B4-BE49-F238E27FC236}">
                  <a16:creationId xmlns:a16="http://schemas.microsoft.com/office/drawing/2014/main" id="{3F6C24CB-117F-4A58-9FB2-B94BB6343965}"/>
                </a:ext>
              </a:extLst>
            </p:cNvPr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315;p31">
              <a:extLst>
                <a:ext uri="{FF2B5EF4-FFF2-40B4-BE49-F238E27FC236}">
                  <a16:creationId xmlns:a16="http://schemas.microsoft.com/office/drawing/2014/main" id="{E6AD0A27-D18C-4578-8E9C-FC86DA200480}"/>
                </a:ext>
              </a:extLst>
            </p:cNvPr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316;p31">
              <a:extLst>
                <a:ext uri="{FF2B5EF4-FFF2-40B4-BE49-F238E27FC236}">
                  <a16:creationId xmlns:a16="http://schemas.microsoft.com/office/drawing/2014/main" id="{E41DAD0E-D289-4792-90B5-70EEF3A664BD}"/>
                </a:ext>
              </a:extLst>
            </p:cNvPr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317;p31">
              <a:extLst>
                <a:ext uri="{FF2B5EF4-FFF2-40B4-BE49-F238E27FC236}">
                  <a16:creationId xmlns:a16="http://schemas.microsoft.com/office/drawing/2014/main" id="{988DB92E-A680-4E9E-B660-B158765481EF}"/>
                </a:ext>
              </a:extLst>
            </p:cNvPr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318;p31">
              <a:extLst>
                <a:ext uri="{FF2B5EF4-FFF2-40B4-BE49-F238E27FC236}">
                  <a16:creationId xmlns:a16="http://schemas.microsoft.com/office/drawing/2014/main" id="{B7A0E443-BA4F-4D17-AF09-53D10CFF4B28}"/>
                </a:ext>
              </a:extLst>
            </p:cNvPr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319;p31">
              <a:extLst>
                <a:ext uri="{FF2B5EF4-FFF2-40B4-BE49-F238E27FC236}">
                  <a16:creationId xmlns:a16="http://schemas.microsoft.com/office/drawing/2014/main" id="{9289589F-4CA7-4D92-BFDD-569CC4607EAA}"/>
                </a:ext>
              </a:extLst>
            </p:cNvPr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320;p31">
              <a:extLst>
                <a:ext uri="{FF2B5EF4-FFF2-40B4-BE49-F238E27FC236}">
                  <a16:creationId xmlns:a16="http://schemas.microsoft.com/office/drawing/2014/main" id="{EDE48F43-FA6C-4F7C-8EDE-5675AF61C4A3}"/>
                </a:ext>
              </a:extLst>
            </p:cNvPr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321;p31">
              <a:extLst>
                <a:ext uri="{FF2B5EF4-FFF2-40B4-BE49-F238E27FC236}">
                  <a16:creationId xmlns:a16="http://schemas.microsoft.com/office/drawing/2014/main" id="{AAAE5FC7-B0DB-43AC-8F6F-54DF4426460A}"/>
                </a:ext>
              </a:extLst>
            </p:cNvPr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322;p31">
              <a:extLst>
                <a:ext uri="{FF2B5EF4-FFF2-40B4-BE49-F238E27FC236}">
                  <a16:creationId xmlns:a16="http://schemas.microsoft.com/office/drawing/2014/main" id="{FB4BDCEF-DECA-4E06-9B7A-A1B1223F9646}"/>
                </a:ext>
              </a:extLst>
            </p:cNvPr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323;p31">
              <a:extLst>
                <a:ext uri="{FF2B5EF4-FFF2-40B4-BE49-F238E27FC236}">
                  <a16:creationId xmlns:a16="http://schemas.microsoft.com/office/drawing/2014/main" id="{A4573D7A-E99C-494D-8E73-ECE3D5112C5A}"/>
                </a:ext>
              </a:extLst>
            </p:cNvPr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324;p31">
              <a:extLst>
                <a:ext uri="{FF2B5EF4-FFF2-40B4-BE49-F238E27FC236}">
                  <a16:creationId xmlns:a16="http://schemas.microsoft.com/office/drawing/2014/main" id="{54FC278D-1F27-456B-8B52-619A0D149536}"/>
                </a:ext>
              </a:extLst>
            </p:cNvPr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325;p31">
              <a:extLst>
                <a:ext uri="{FF2B5EF4-FFF2-40B4-BE49-F238E27FC236}">
                  <a16:creationId xmlns:a16="http://schemas.microsoft.com/office/drawing/2014/main" id="{A16DF74C-EDAF-4613-BB5D-5AAE09E46B9F}"/>
                </a:ext>
              </a:extLst>
            </p:cNvPr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326;p31">
              <a:extLst>
                <a:ext uri="{FF2B5EF4-FFF2-40B4-BE49-F238E27FC236}">
                  <a16:creationId xmlns:a16="http://schemas.microsoft.com/office/drawing/2014/main" id="{C4B26400-B378-47AF-B169-EB172325D699}"/>
                </a:ext>
              </a:extLst>
            </p:cNvPr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327;p31">
              <a:extLst>
                <a:ext uri="{FF2B5EF4-FFF2-40B4-BE49-F238E27FC236}">
                  <a16:creationId xmlns:a16="http://schemas.microsoft.com/office/drawing/2014/main" id="{FADB02EA-02FC-4ED3-9474-2243D2640013}"/>
                </a:ext>
              </a:extLst>
            </p:cNvPr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328;p31">
              <a:extLst>
                <a:ext uri="{FF2B5EF4-FFF2-40B4-BE49-F238E27FC236}">
                  <a16:creationId xmlns:a16="http://schemas.microsoft.com/office/drawing/2014/main" id="{341F4643-54E5-444C-9F47-AC88947AB432}"/>
                </a:ext>
              </a:extLst>
            </p:cNvPr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329;p31">
              <a:extLst>
                <a:ext uri="{FF2B5EF4-FFF2-40B4-BE49-F238E27FC236}">
                  <a16:creationId xmlns:a16="http://schemas.microsoft.com/office/drawing/2014/main" id="{610EC50F-5519-4781-901D-C3AE45A9CF58}"/>
                </a:ext>
              </a:extLst>
            </p:cNvPr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330;p31">
              <a:extLst>
                <a:ext uri="{FF2B5EF4-FFF2-40B4-BE49-F238E27FC236}">
                  <a16:creationId xmlns:a16="http://schemas.microsoft.com/office/drawing/2014/main" id="{478289AF-DACD-44FD-88C4-D07A53457983}"/>
                </a:ext>
              </a:extLst>
            </p:cNvPr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331;p31">
              <a:extLst>
                <a:ext uri="{FF2B5EF4-FFF2-40B4-BE49-F238E27FC236}">
                  <a16:creationId xmlns:a16="http://schemas.microsoft.com/office/drawing/2014/main" id="{2BC83E1E-5B9F-4611-AAA6-D3E2A1EC80F5}"/>
                </a:ext>
              </a:extLst>
            </p:cNvPr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332;p31">
              <a:extLst>
                <a:ext uri="{FF2B5EF4-FFF2-40B4-BE49-F238E27FC236}">
                  <a16:creationId xmlns:a16="http://schemas.microsoft.com/office/drawing/2014/main" id="{2A3300E6-2199-465B-B526-785B9A95BA78}"/>
                </a:ext>
              </a:extLst>
            </p:cNvPr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333;p31">
              <a:extLst>
                <a:ext uri="{FF2B5EF4-FFF2-40B4-BE49-F238E27FC236}">
                  <a16:creationId xmlns:a16="http://schemas.microsoft.com/office/drawing/2014/main" id="{630F4BFA-CA05-43E4-ADB7-2D37C38BD974}"/>
                </a:ext>
              </a:extLst>
            </p:cNvPr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334;p31">
              <a:extLst>
                <a:ext uri="{FF2B5EF4-FFF2-40B4-BE49-F238E27FC236}">
                  <a16:creationId xmlns:a16="http://schemas.microsoft.com/office/drawing/2014/main" id="{199B90B4-4EE5-455F-9826-7B7D947071D6}"/>
                </a:ext>
              </a:extLst>
            </p:cNvPr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335;p31">
              <a:extLst>
                <a:ext uri="{FF2B5EF4-FFF2-40B4-BE49-F238E27FC236}">
                  <a16:creationId xmlns:a16="http://schemas.microsoft.com/office/drawing/2014/main" id="{B9C69091-D5C4-4CC5-83A2-29218FEA1875}"/>
                </a:ext>
              </a:extLst>
            </p:cNvPr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336;p31">
              <a:extLst>
                <a:ext uri="{FF2B5EF4-FFF2-40B4-BE49-F238E27FC236}">
                  <a16:creationId xmlns:a16="http://schemas.microsoft.com/office/drawing/2014/main" id="{FD1428E9-ED75-40D5-8D77-E91BA9F2C337}"/>
                </a:ext>
              </a:extLst>
            </p:cNvPr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337;p31">
              <a:extLst>
                <a:ext uri="{FF2B5EF4-FFF2-40B4-BE49-F238E27FC236}">
                  <a16:creationId xmlns:a16="http://schemas.microsoft.com/office/drawing/2014/main" id="{DBB10093-3866-458B-B7C7-3E8EFE0FCE30}"/>
                </a:ext>
              </a:extLst>
            </p:cNvPr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338;p31">
              <a:extLst>
                <a:ext uri="{FF2B5EF4-FFF2-40B4-BE49-F238E27FC236}">
                  <a16:creationId xmlns:a16="http://schemas.microsoft.com/office/drawing/2014/main" id="{447EF21D-BC5F-4DFF-976D-D2968DA13287}"/>
                </a:ext>
              </a:extLst>
            </p:cNvPr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339;p31">
              <a:extLst>
                <a:ext uri="{FF2B5EF4-FFF2-40B4-BE49-F238E27FC236}">
                  <a16:creationId xmlns:a16="http://schemas.microsoft.com/office/drawing/2014/main" id="{0556DE29-614F-4BBD-BA38-434871CCB2C4}"/>
                </a:ext>
              </a:extLst>
            </p:cNvPr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340;p31">
              <a:extLst>
                <a:ext uri="{FF2B5EF4-FFF2-40B4-BE49-F238E27FC236}">
                  <a16:creationId xmlns:a16="http://schemas.microsoft.com/office/drawing/2014/main" id="{CF633C27-E59F-4BE7-AD9F-E559542F973F}"/>
                </a:ext>
              </a:extLst>
            </p:cNvPr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341;p31">
              <a:extLst>
                <a:ext uri="{FF2B5EF4-FFF2-40B4-BE49-F238E27FC236}">
                  <a16:creationId xmlns:a16="http://schemas.microsoft.com/office/drawing/2014/main" id="{EC891C59-38F7-4CAC-9C69-D02AD36EFA59}"/>
                </a:ext>
              </a:extLst>
            </p:cNvPr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342;p31">
              <a:extLst>
                <a:ext uri="{FF2B5EF4-FFF2-40B4-BE49-F238E27FC236}">
                  <a16:creationId xmlns:a16="http://schemas.microsoft.com/office/drawing/2014/main" id="{86185722-B71C-4666-B2E5-6E27A0497112}"/>
                </a:ext>
              </a:extLst>
            </p:cNvPr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343;p31">
              <a:extLst>
                <a:ext uri="{FF2B5EF4-FFF2-40B4-BE49-F238E27FC236}">
                  <a16:creationId xmlns:a16="http://schemas.microsoft.com/office/drawing/2014/main" id="{9DC6C546-2B72-4BC2-ADCD-502E47F4876E}"/>
                </a:ext>
              </a:extLst>
            </p:cNvPr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344;p31">
              <a:extLst>
                <a:ext uri="{FF2B5EF4-FFF2-40B4-BE49-F238E27FC236}">
                  <a16:creationId xmlns:a16="http://schemas.microsoft.com/office/drawing/2014/main" id="{78A3CC99-1985-49BE-AB2C-46E2710A62CD}"/>
                </a:ext>
              </a:extLst>
            </p:cNvPr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345;p31">
              <a:extLst>
                <a:ext uri="{FF2B5EF4-FFF2-40B4-BE49-F238E27FC236}">
                  <a16:creationId xmlns:a16="http://schemas.microsoft.com/office/drawing/2014/main" id="{F246CA4F-076B-42F6-AB64-1C7A1114DAC6}"/>
                </a:ext>
              </a:extLst>
            </p:cNvPr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346;p31">
              <a:extLst>
                <a:ext uri="{FF2B5EF4-FFF2-40B4-BE49-F238E27FC236}">
                  <a16:creationId xmlns:a16="http://schemas.microsoft.com/office/drawing/2014/main" id="{6098EE9A-303A-4B69-AF1B-AE9867D2E291}"/>
                </a:ext>
              </a:extLst>
            </p:cNvPr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347;p31">
              <a:extLst>
                <a:ext uri="{FF2B5EF4-FFF2-40B4-BE49-F238E27FC236}">
                  <a16:creationId xmlns:a16="http://schemas.microsoft.com/office/drawing/2014/main" id="{FF1CEF0E-BD87-4DA0-9926-696D86A14FAA}"/>
                </a:ext>
              </a:extLst>
            </p:cNvPr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348;p31">
              <a:extLst>
                <a:ext uri="{FF2B5EF4-FFF2-40B4-BE49-F238E27FC236}">
                  <a16:creationId xmlns:a16="http://schemas.microsoft.com/office/drawing/2014/main" id="{69D25891-3259-415C-B550-C5B3BCB3BC18}"/>
                </a:ext>
              </a:extLst>
            </p:cNvPr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349;p31">
              <a:extLst>
                <a:ext uri="{FF2B5EF4-FFF2-40B4-BE49-F238E27FC236}">
                  <a16:creationId xmlns:a16="http://schemas.microsoft.com/office/drawing/2014/main" id="{3B646796-0AE6-42AD-A749-B2B52BE122B5}"/>
                </a:ext>
              </a:extLst>
            </p:cNvPr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350;p31">
              <a:extLst>
                <a:ext uri="{FF2B5EF4-FFF2-40B4-BE49-F238E27FC236}">
                  <a16:creationId xmlns:a16="http://schemas.microsoft.com/office/drawing/2014/main" id="{8CBC9B66-9D71-41A3-B4FF-9E6A0A0C56D1}"/>
                </a:ext>
              </a:extLst>
            </p:cNvPr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351;p31">
              <a:extLst>
                <a:ext uri="{FF2B5EF4-FFF2-40B4-BE49-F238E27FC236}">
                  <a16:creationId xmlns:a16="http://schemas.microsoft.com/office/drawing/2014/main" id="{B87F7586-AECB-4F6A-81C6-2E5FF4DB83A1}"/>
                </a:ext>
              </a:extLst>
            </p:cNvPr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352;p31">
              <a:extLst>
                <a:ext uri="{FF2B5EF4-FFF2-40B4-BE49-F238E27FC236}">
                  <a16:creationId xmlns:a16="http://schemas.microsoft.com/office/drawing/2014/main" id="{5A69176A-11BB-4339-A563-C0BEA4C5C936}"/>
                </a:ext>
              </a:extLst>
            </p:cNvPr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48" name="Imagen 547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82A067A3-984F-4A72-BE7C-5B6BE5B5CE0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22" y="2112759"/>
            <a:ext cx="4923155" cy="2234565"/>
          </a:xfrm>
          <a:prstGeom prst="rect">
            <a:avLst/>
          </a:prstGeom>
        </p:spPr>
      </p:pic>
      <p:grpSp>
        <p:nvGrpSpPr>
          <p:cNvPr id="549" name="Google Shape;1868;p51">
            <a:extLst>
              <a:ext uri="{FF2B5EF4-FFF2-40B4-BE49-F238E27FC236}">
                <a16:creationId xmlns:a16="http://schemas.microsoft.com/office/drawing/2014/main" id="{854043AF-FDED-487E-9AFF-079E19FAD29D}"/>
              </a:ext>
            </a:extLst>
          </p:cNvPr>
          <p:cNvGrpSpPr/>
          <p:nvPr/>
        </p:nvGrpSpPr>
        <p:grpSpPr>
          <a:xfrm>
            <a:off x="7772400" y="315951"/>
            <a:ext cx="1009537" cy="832366"/>
            <a:chOff x="3161917" y="2170682"/>
            <a:chExt cx="458870" cy="404737"/>
          </a:xfrm>
        </p:grpSpPr>
        <p:sp>
          <p:nvSpPr>
            <p:cNvPr id="550" name="Google Shape;1869;p51">
              <a:extLst>
                <a:ext uri="{FF2B5EF4-FFF2-40B4-BE49-F238E27FC236}">
                  <a16:creationId xmlns:a16="http://schemas.microsoft.com/office/drawing/2014/main" id="{D17509C2-E3F6-4E9C-89FF-0019F6E9BA40}"/>
                </a:ext>
              </a:extLst>
            </p:cNvPr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870;p51">
              <a:extLst>
                <a:ext uri="{FF2B5EF4-FFF2-40B4-BE49-F238E27FC236}">
                  <a16:creationId xmlns:a16="http://schemas.microsoft.com/office/drawing/2014/main" id="{DF672E5E-7E48-4BC3-B174-2E2BDB92032E}"/>
                </a:ext>
              </a:extLst>
            </p:cNvPr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8FAF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871;p51">
              <a:extLst>
                <a:ext uri="{FF2B5EF4-FFF2-40B4-BE49-F238E27FC236}">
                  <a16:creationId xmlns:a16="http://schemas.microsoft.com/office/drawing/2014/main" id="{69C8B4C9-A497-4752-8ED0-8600D14B927A}"/>
                </a:ext>
              </a:extLst>
            </p:cNvPr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10269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452222" y="796176"/>
            <a:ext cx="317455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s-CO" dirty="0"/>
              <a:t>ARCHITECTURE</a:t>
            </a:r>
          </a:p>
        </p:txBody>
      </p:sp>
      <p:sp>
        <p:nvSpPr>
          <p:cNvPr id="453" name="Google Shape;182;p31">
            <a:extLst>
              <a:ext uri="{FF2B5EF4-FFF2-40B4-BE49-F238E27FC236}">
                <a16:creationId xmlns:a16="http://schemas.microsoft.com/office/drawing/2014/main" id="{0DEA7D10-30A2-4604-B91C-3071F2DAFF8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22687" y="1668619"/>
            <a:ext cx="2208600" cy="2557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err="1"/>
              <a:t>Version</a:t>
            </a:r>
            <a:r>
              <a:rPr lang="es-CO" dirty="0"/>
              <a:t> 2</a:t>
            </a:r>
            <a:endParaRPr dirty="0"/>
          </a:p>
        </p:txBody>
      </p:sp>
      <p:cxnSp>
        <p:nvCxnSpPr>
          <p:cNvPr id="454" name="Google Shape;258;p31">
            <a:extLst>
              <a:ext uri="{FF2B5EF4-FFF2-40B4-BE49-F238E27FC236}">
                <a16:creationId xmlns:a16="http://schemas.microsoft.com/office/drawing/2014/main" id="{13AE103D-20CE-471A-91C8-60D8271AD403}"/>
              </a:ext>
            </a:extLst>
          </p:cNvPr>
          <p:cNvCxnSpPr>
            <a:cxnSpLocks/>
          </p:cNvCxnSpPr>
          <p:nvPr/>
        </p:nvCxnSpPr>
        <p:spPr>
          <a:xfrm>
            <a:off x="1028229" y="1626126"/>
            <a:ext cx="0" cy="37989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3" name="Google Shape;1872;p51">
            <a:extLst>
              <a:ext uri="{FF2B5EF4-FFF2-40B4-BE49-F238E27FC236}">
                <a16:creationId xmlns:a16="http://schemas.microsoft.com/office/drawing/2014/main" id="{9046953A-55B6-4C95-BE8D-5D57A721E32D}"/>
              </a:ext>
            </a:extLst>
          </p:cNvPr>
          <p:cNvGrpSpPr/>
          <p:nvPr/>
        </p:nvGrpSpPr>
        <p:grpSpPr>
          <a:xfrm>
            <a:off x="7676706" y="297213"/>
            <a:ext cx="1015071" cy="957429"/>
            <a:chOff x="3179914" y="2889488"/>
            <a:chExt cx="422876" cy="404911"/>
          </a:xfrm>
        </p:grpSpPr>
        <p:sp>
          <p:nvSpPr>
            <p:cNvPr id="104" name="Google Shape;1873;p51">
              <a:extLst>
                <a:ext uri="{FF2B5EF4-FFF2-40B4-BE49-F238E27FC236}">
                  <a16:creationId xmlns:a16="http://schemas.microsoft.com/office/drawing/2014/main" id="{00838515-D910-44BA-B893-53C76DEBE0EA}"/>
                </a:ext>
              </a:extLst>
            </p:cNvPr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874;p51">
              <a:extLst>
                <a:ext uri="{FF2B5EF4-FFF2-40B4-BE49-F238E27FC236}">
                  <a16:creationId xmlns:a16="http://schemas.microsoft.com/office/drawing/2014/main" id="{3C42448E-DA31-48E1-BCF4-0B323CF12826}"/>
                </a:ext>
              </a:extLst>
            </p:cNvPr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875;p51">
              <a:extLst>
                <a:ext uri="{FF2B5EF4-FFF2-40B4-BE49-F238E27FC236}">
                  <a16:creationId xmlns:a16="http://schemas.microsoft.com/office/drawing/2014/main" id="{7E78BFE6-CA78-4FE6-9979-0B651F586E2F}"/>
                </a:ext>
              </a:extLst>
            </p:cNvPr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8FAF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876;p51">
              <a:extLst>
                <a:ext uri="{FF2B5EF4-FFF2-40B4-BE49-F238E27FC236}">
                  <a16:creationId xmlns:a16="http://schemas.microsoft.com/office/drawing/2014/main" id="{FE88033D-C429-4E7A-A18C-CBC9BBB6F385}"/>
                </a:ext>
              </a:extLst>
            </p:cNvPr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877;p51">
              <a:extLst>
                <a:ext uri="{FF2B5EF4-FFF2-40B4-BE49-F238E27FC236}">
                  <a16:creationId xmlns:a16="http://schemas.microsoft.com/office/drawing/2014/main" id="{AE8F3A14-0CF4-456D-A967-8C7396F112EC}"/>
                </a:ext>
              </a:extLst>
            </p:cNvPr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878;p51">
              <a:extLst>
                <a:ext uri="{FF2B5EF4-FFF2-40B4-BE49-F238E27FC236}">
                  <a16:creationId xmlns:a16="http://schemas.microsoft.com/office/drawing/2014/main" id="{CD2D23D2-72BA-4392-AF11-9681F8ECACDC}"/>
                </a:ext>
              </a:extLst>
            </p:cNvPr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0" name="Imagen 109">
            <a:extLst>
              <a:ext uri="{FF2B5EF4-FFF2-40B4-BE49-F238E27FC236}">
                <a16:creationId xmlns:a16="http://schemas.microsoft.com/office/drawing/2014/main" id="{6856B9FF-0A36-4F01-9FCF-A799D51722F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863" y="1616415"/>
            <a:ext cx="4852273" cy="31610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355;p31">
            <a:extLst>
              <a:ext uri="{FF2B5EF4-FFF2-40B4-BE49-F238E27FC236}">
                <a16:creationId xmlns:a16="http://schemas.microsoft.com/office/drawing/2014/main" id="{E0ACE4DF-C73E-439B-B222-AED5821E1B5C}"/>
              </a:ext>
            </a:extLst>
          </p:cNvPr>
          <p:cNvGrpSpPr/>
          <p:nvPr/>
        </p:nvGrpSpPr>
        <p:grpSpPr>
          <a:xfrm>
            <a:off x="553902" y="1594751"/>
            <a:ext cx="379870" cy="403444"/>
            <a:chOff x="1343100" y="238125"/>
            <a:chExt cx="4914225" cy="5219200"/>
          </a:xfrm>
        </p:grpSpPr>
        <p:sp>
          <p:nvSpPr>
            <p:cNvPr id="112" name="Google Shape;356;p31">
              <a:extLst>
                <a:ext uri="{FF2B5EF4-FFF2-40B4-BE49-F238E27FC236}">
                  <a16:creationId xmlns:a16="http://schemas.microsoft.com/office/drawing/2014/main" id="{89C08A67-C0AA-402F-AEB8-E8A928003AA5}"/>
                </a:ext>
              </a:extLst>
            </p:cNvPr>
            <p:cNvSpPr/>
            <p:nvPr/>
          </p:nvSpPr>
          <p:spPr>
            <a:xfrm>
              <a:off x="4110900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57;p31">
              <a:extLst>
                <a:ext uri="{FF2B5EF4-FFF2-40B4-BE49-F238E27FC236}">
                  <a16:creationId xmlns:a16="http://schemas.microsoft.com/office/drawing/2014/main" id="{E2D6616D-B64D-4537-863E-CDAD43266202}"/>
                </a:ext>
              </a:extLst>
            </p:cNvPr>
            <p:cNvSpPr/>
            <p:nvPr/>
          </p:nvSpPr>
          <p:spPr>
            <a:xfrm>
              <a:off x="441672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58;p31">
              <a:extLst>
                <a:ext uri="{FF2B5EF4-FFF2-40B4-BE49-F238E27FC236}">
                  <a16:creationId xmlns:a16="http://schemas.microsoft.com/office/drawing/2014/main" id="{1D95993E-90FB-4F38-BDB7-2E3F436A61BB}"/>
                </a:ext>
              </a:extLst>
            </p:cNvPr>
            <p:cNvSpPr/>
            <p:nvPr/>
          </p:nvSpPr>
          <p:spPr>
            <a:xfrm>
              <a:off x="319347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59;p31">
              <a:extLst>
                <a:ext uri="{FF2B5EF4-FFF2-40B4-BE49-F238E27FC236}">
                  <a16:creationId xmlns:a16="http://schemas.microsoft.com/office/drawing/2014/main" id="{C7093A0C-9D5E-46E6-B558-2DA0BEC8C090}"/>
                </a:ext>
              </a:extLst>
            </p:cNvPr>
            <p:cNvSpPr/>
            <p:nvPr/>
          </p:nvSpPr>
          <p:spPr>
            <a:xfrm>
              <a:off x="3499275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60;p31">
              <a:extLst>
                <a:ext uri="{FF2B5EF4-FFF2-40B4-BE49-F238E27FC236}">
                  <a16:creationId xmlns:a16="http://schemas.microsoft.com/office/drawing/2014/main" id="{DEFBC6EC-1070-46F8-8203-DF293C3538E2}"/>
                </a:ext>
              </a:extLst>
            </p:cNvPr>
            <p:cNvSpPr/>
            <p:nvPr/>
          </p:nvSpPr>
          <p:spPr>
            <a:xfrm>
              <a:off x="334677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61;p31">
              <a:extLst>
                <a:ext uri="{FF2B5EF4-FFF2-40B4-BE49-F238E27FC236}">
                  <a16:creationId xmlns:a16="http://schemas.microsoft.com/office/drawing/2014/main" id="{77B99A26-1D98-4FDA-9F31-F42AFB6029A1}"/>
                </a:ext>
              </a:extLst>
            </p:cNvPr>
            <p:cNvSpPr/>
            <p:nvPr/>
          </p:nvSpPr>
          <p:spPr>
            <a:xfrm>
              <a:off x="36526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62;p31">
              <a:extLst>
                <a:ext uri="{FF2B5EF4-FFF2-40B4-BE49-F238E27FC236}">
                  <a16:creationId xmlns:a16="http://schemas.microsoft.com/office/drawing/2014/main" id="{F9AC8C71-2A9E-4650-B90D-659A8D8CD2B0}"/>
                </a:ext>
              </a:extLst>
            </p:cNvPr>
            <p:cNvSpPr/>
            <p:nvPr/>
          </p:nvSpPr>
          <p:spPr>
            <a:xfrm>
              <a:off x="39584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63;p31">
              <a:extLst>
                <a:ext uri="{FF2B5EF4-FFF2-40B4-BE49-F238E27FC236}">
                  <a16:creationId xmlns:a16="http://schemas.microsoft.com/office/drawing/2014/main" id="{F95FA3CF-EEFE-489E-8B27-5A33074BFAAA}"/>
                </a:ext>
              </a:extLst>
            </p:cNvPr>
            <p:cNvSpPr/>
            <p:nvPr/>
          </p:nvSpPr>
          <p:spPr>
            <a:xfrm>
              <a:off x="426422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64;p31">
              <a:extLst>
                <a:ext uri="{FF2B5EF4-FFF2-40B4-BE49-F238E27FC236}">
                  <a16:creationId xmlns:a16="http://schemas.microsoft.com/office/drawing/2014/main" id="{EE35184F-638F-4CBE-96B0-63697C9A7250}"/>
                </a:ext>
              </a:extLst>
            </p:cNvPr>
            <p:cNvSpPr/>
            <p:nvPr/>
          </p:nvSpPr>
          <p:spPr>
            <a:xfrm>
              <a:off x="334677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65;p31">
              <a:extLst>
                <a:ext uri="{FF2B5EF4-FFF2-40B4-BE49-F238E27FC236}">
                  <a16:creationId xmlns:a16="http://schemas.microsoft.com/office/drawing/2014/main" id="{CDAF14D8-F52B-4481-A1C4-6F0EF53DF5DF}"/>
                </a:ext>
              </a:extLst>
            </p:cNvPr>
            <p:cNvSpPr/>
            <p:nvPr/>
          </p:nvSpPr>
          <p:spPr>
            <a:xfrm>
              <a:off x="36526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66;p31">
              <a:extLst>
                <a:ext uri="{FF2B5EF4-FFF2-40B4-BE49-F238E27FC236}">
                  <a16:creationId xmlns:a16="http://schemas.microsoft.com/office/drawing/2014/main" id="{404D0F42-1E97-407E-9018-03505D85BA93}"/>
                </a:ext>
              </a:extLst>
            </p:cNvPr>
            <p:cNvSpPr/>
            <p:nvPr/>
          </p:nvSpPr>
          <p:spPr>
            <a:xfrm>
              <a:off x="39584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67;p31">
              <a:extLst>
                <a:ext uri="{FF2B5EF4-FFF2-40B4-BE49-F238E27FC236}">
                  <a16:creationId xmlns:a16="http://schemas.microsoft.com/office/drawing/2014/main" id="{1526521C-F6A3-4A1A-976B-0857CC7BFBA3}"/>
                </a:ext>
              </a:extLst>
            </p:cNvPr>
            <p:cNvSpPr/>
            <p:nvPr/>
          </p:nvSpPr>
          <p:spPr>
            <a:xfrm>
              <a:off x="426422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68;p31">
              <a:extLst>
                <a:ext uri="{FF2B5EF4-FFF2-40B4-BE49-F238E27FC236}">
                  <a16:creationId xmlns:a16="http://schemas.microsoft.com/office/drawing/2014/main" id="{F983E8AE-76E7-4260-992F-F26513E7D19C}"/>
                </a:ext>
              </a:extLst>
            </p:cNvPr>
            <p:cNvSpPr/>
            <p:nvPr/>
          </p:nvSpPr>
          <p:spPr>
            <a:xfrm>
              <a:off x="3499275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69;p31">
              <a:extLst>
                <a:ext uri="{FF2B5EF4-FFF2-40B4-BE49-F238E27FC236}">
                  <a16:creationId xmlns:a16="http://schemas.microsoft.com/office/drawing/2014/main" id="{675061A8-9366-4CBB-B0D8-01EFFF3403F6}"/>
                </a:ext>
              </a:extLst>
            </p:cNvPr>
            <p:cNvSpPr/>
            <p:nvPr/>
          </p:nvSpPr>
          <p:spPr>
            <a:xfrm>
              <a:off x="3805100" y="352620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70;p31">
              <a:extLst>
                <a:ext uri="{FF2B5EF4-FFF2-40B4-BE49-F238E27FC236}">
                  <a16:creationId xmlns:a16="http://schemas.microsoft.com/office/drawing/2014/main" id="{25F73728-4620-48F4-8AD2-8B52AA3A8568}"/>
                </a:ext>
              </a:extLst>
            </p:cNvPr>
            <p:cNvSpPr/>
            <p:nvPr/>
          </p:nvSpPr>
          <p:spPr>
            <a:xfrm>
              <a:off x="4110900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71;p31">
              <a:extLst>
                <a:ext uri="{FF2B5EF4-FFF2-40B4-BE49-F238E27FC236}">
                  <a16:creationId xmlns:a16="http://schemas.microsoft.com/office/drawing/2014/main" id="{A06E0A4B-2E1E-4FB7-884F-6C867D4D5189}"/>
                </a:ext>
              </a:extLst>
            </p:cNvPr>
            <p:cNvSpPr/>
            <p:nvPr/>
          </p:nvSpPr>
          <p:spPr>
            <a:xfrm>
              <a:off x="3499275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72;p31">
              <a:extLst>
                <a:ext uri="{FF2B5EF4-FFF2-40B4-BE49-F238E27FC236}">
                  <a16:creationId xmlns:a16="http://schemas.microsoft.com/office/drawing/2014/main" id="{EDC73C0C-AE2D-4A30-B100-9A5AC5A82DAD}"/>
                </a:ext>
              </a:extLst>
            </p:cNvPr>
            <p:cNvSpPr/>
            <p:nvPr/>
          </p:nvSpPr>
          <p:spPr>
            <a:xfrm>
              <a:off x="3805100" y="230295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73;p31">
              <a:extLst>
                <a:ext uri="{FF2B5EF4-FFF2-40B4-BE49-F238E27FC236}">
                  <a16:creationId xmlns:a16="http://schemas.microsoft.com/office/drawing/2014/main" id="{6FC5585F-9539-4E59-AD91-369F9184B304}"/>
                </a:ext>
              </a:extLst>
            </p:cNvPr>
            <p:cNvSpPr/>
            <p:nvPr/>
          </p:nvSpPr>
          <p:spPr>
            <a:xfrm>
              <a:off x="4110900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74;p31">
              <a:extLst>
                <a:ext uri="{FF2B5EF4-FFF2-40B4-BE49-F238E27FC236}">
                  <a16:creationId xmlns:a16="http://schemas.microsoft.com/office/drawing/2014/main" id="{B3066B26-A919-4807-9D52-F0B3D9D945DC}"/>
                </a:ext>
              </a:extLst>
            </p:cNvPr>
            <p:cNvSpPr/>
            <p:nvPr/>
          </p:nvSpPr>
          <p:spPr>
            <a:xfrm>
              <a:off x="2505200" y="3985325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75;p31">
              <a:extLst>
                <a:ext uri="{FF2B5EF4-FFF2-40B4-BE49-F238E27FC236}">
                  <a16:creationId xmlns:a16="http://schemas.microsoft.com/office/drawing/2014/main" id="{87EA40D5-E5EA-4039-A77E-E8953C3162B3}"/>
                </a:ext>
              </a:extLst>
            </p:cNvPr>
            <p:cNvSpPr/>
            <p:nvPr/>
          </p:nvSpPr>
          <p:spPr>
            <a:xfrm>
              <a:off x="1791625" y="1461350"/>
              <a:ext cx="4180275" cy="3384350"/>
            </a:xfrm>
            <a:custGeom>
              <a:avLst/>
              <a:gdLst/>
              <a:ahLst/>
              <a:cxnLst/>
              <a:rect l="l" t="t" r="r" b="b"/>
              <a:pathLst>
                <a:path w="167211" h="135374" extrusionOk="0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76;p31">
              <a:extLst>
                <a:ext uri="{FF2B5EF4-FFF2-40B4-BE49-F238E27FC236}">
                  <a16:creationId xmlns:a16="http://schemas.microsoft.com/office/drawing/2014/main" id="{6FFA3840-0478-4457-81E2-37CB68A48EF7}"/>
                </a:ext>
              </a:extLst>
            </p:cNvPr>
            <p:cNvSpPr/>
            <p:nvPr/>
          </p:nvSpPr>
          <p:spPr>
            <a:xfrm>
              <a:off x="1970225" y="4367775"/>
              <a:ext cx="688300" cy="152525"/>
            </a:xfrm>
            <a:custGeom>
              <a:avLst/>
              <a:gdLst/>
              <a:ahLst/>
              <a:cxnLst/>
              <a:rect l="l" t="t" r="r" b="b"/>
              <a:pathLst>
                <a:path w="27532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77;p31">
              <a:extLst>
                <a:ext uri="{FF2B5EF4-FFF2-40B4-BE49-F238E27FC236}">
                  <a16:creationId xmlns:a16="http://schemas.microsoft.com/office/drawing/2014/main" id="{10DD4956-7A98-405C-AF0D-38E467AC75E4}"/>
                </a:ext>
              </a:extLst>
            </p:cNvPr>
            <p:cNvSpPr/>
            <p:nvPr/>
          </p:nvSpPr>
          <p:spPr>
            <a:xfrm>
              <a:off x="1664425" y="4367775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78;p31">
              <a:extLst>
                <a:ext uri="{FF2B5EF4-FFF2-40B4-BE49-F238E27FC236}">
                  <a16:creationId xmlns:a16="http://schemas.microsoft.com/office/drawing/2014/main" id="{3FC2FA68-ADF4-4DAC-BB54-DE6C858B98E5}"/>
                </a:ext>
              </a:extLst>
            </p:cNvPr>
            <p:cNvSpPr/>
            <p:nvPr/>
          </p:nvSpPr>
          <p:spPr>
            <a:xfrm>
              <a:off x="1664425" y="4673600"/>
              <a:ext cx="381675" cy="152525"/>
            </a:xfrm>
            <a:custGeom>
              <a:avLst/>
              <a:gdLst/>
              <a:ahLst/>
              <a:cxnLst/>
              <a:rect l="l" t="t" r="r" b="b"/>
              <a:pathLst>
                <a:path w="15267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79;p31">
              <a:extLst>
                <a:ext uri="{FF2B5EF4-FFF2-40B4-BE49-F238E27FC236}">
                  <a16:creationId xmlns:a16="http://schemas.microsoft.com/office/drawing/2014/main" id="{B6A2227D-5274-4B72-9DF1-ACF05FB14A8C}"/>
                </a:ext>
              </a:extLst>
            </p:cNvPr>
            <p:cNvSpPr/>
            <p:nvPr/>
          </p:nvSpPr>
          <p:spPr>
            <a:xfrm>
              <a:off x="2199375" y="467360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80;p31">
              <a:extLst>
                <a:ext uri="{FF2B5EF4-FFF2-40B4-BE49-F238E27FC236}">
                  <a16:creationId xmlns:a16="http://schemas.microsoft.com/office/drawing/2014/main" id="{89613380-8436-44FA-8B5E-1707C212C397}"/>
                </a:ext>
              </a:extLst>
            </p:cNvPr>
            <p:cNvSpPr/>
            <p:nvPr/>
          </p:nvSpPr>
          <p:spPr>
            <a:xfrm>
              <a:off x="2505200" y="467360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81;p31">
              <a:extLst>
                <a:ext uri="{FF2B5EF4-FFF2-40B4-BE49-F238E27FC236}">
                  <a16:creationId xmlns:a16="http://schemas.microsoft.com/office/drawing/2014/main" id="{8AEE143B-2127-44B0-9171-49189CF14ACC}"/>
                </a:ext>
              </a:extLst>
            </p:cNvPr>
            <p:cNvSpPr/>
            <p:nvPr/>
          </p:nvSpPr>
          <p:spPr>
            <a:xfrm>
              <a:off x="1664425" y="4979400"/>
              <a:ext cx="994100" cy="152525"/>
            </a:xfrm>
            <a:custGeom>
              <a:avLst/>
              <a:gdLst/>
              <a:ahLst/>
              <a:cxnLst/>
              <a:rect l="l" t="t" r="r" b="b"/>
              <a:pathLst>
                <a:path w="39764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82;p31">
              <a:extLst>
                <a:ext uri="{FF2B5EF4-FFF2-40B4-BE49-F238E27FC236}">
                  <a16:creationId xmlns:a16="http://schemas.microsoft.com/office/drawing/2014/main" id="{5EAB1D2E-1BAB-450F-A000-11B42F7E6ADD}"/>
                </a:ext>
              </a:extLst>
            </p:cNvPr>
            <p:cNvSpPr/>
            <p:nvPr/>
          </p:nvSpPr>
          <p:spPr>
            <a:xfrm>
              <a:off x="4799175" y="46923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83;p31">
              <a:extLst>
                <a:ext uri="{FF2B5EF4-FFF2-40B4-BE49-F238E27FC236}">
                  <a16:creationId xmlns:a16="http://schemas.microsoft.com/office/drawing/2014/main" id="{0AFFA47C-A9AB-452A-843E-758AA0C510E5}"/>
                </a:ext>
              </a:extLst>
            </p:cNvPr>
            <p:cNvSpPr/>
            <p:nvPr/>
          </p:nvSpPr>
          <p:spPr>
            <a:xfrm>
              <a:off x="5105000" y="4692350"/>
              <a:ext cx="1152325" cy="153350"/>
            </a:xfrm>
            <a:custGeom>
              <a:avLst/>
              <a:gdLst/>
              <a:ahLst/>
              <a:cxnLst/>
              <a:rect l="l" t="t" r="r" b="b"/>
              <a:pathLst>
                <a:path w="4609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84;p31">
              <a:extLst>
                <a:ext uri="{FF2B5EF4-FFF2-40B4-BE49-F238E27FC236}">
                  <a16:creationId xmlns:a16="http://schemas.microsoft.com/office/drawing/2014/main" id="{08470F82-46C5-45D2-9DDD-929AA96F9C36}"/>
                </a:ext>
              </a:extLst>
            </p:cNvPr>
            <p:cNvSpPr/>
            <p:nvPr/>
          </p:nvSpPr>
          <p:spPr>
            <a:xfrm>
              <a:off x="5105000" y="49981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85;p31">
              <a:extLst>
                <a:ext uri="{FF2B5EF4-FFF2-40B4-BE49-F238E27FC236}">
                  <a16:creationId xmlns:a16="http://schemas.microsoft.com/office/drawing/2014/main" id="{F6F1AA88-5DA9-4E6A-973A-504D45B48150}"/>
                </a:ext>
              </a:extLst>
            </p:cNvPr>
            <p:cNvSpPr/>
            <p:nvPr/>
          </p:nvSpPr>
          <p:spPr>
            <a:xfrm>
              <a:off x="5410800" y="49981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86;p31">
              <a:extLst>
                <a:ext uri="{FF2B5EF4-FFF2-40B4-BE49-F238E27FC236}">
                  <a16:creationId xmlns:a16="http://schemas.microsoft.com/office/drawing/2014/main" id="{72685ACD-2718-4FD0-B7C9-8AF7BA28C61A}"/>
                </a:ext>
              </a:extLst>
            </p:cNvPr>
            <p:cNvSpPr/>
            <p:nvPr/>
          </p:nvSpPr>
          <p:spPr>
            <a:xfrm>
              <a:off x="5717425" y="4998175"/>
              <a:ext cx="539900" cy="153325"/>
            </a:xfrm>
            <a:custGeom>
              <a:avLst/>
              <a:gdLst/>
              <a:ahLst/>
              <a:cxnLst/>
              <a:rect l="l" t="t" r="r" b="b"/>
              <a:pathLst>
                <a:path w="2159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87;p31">
              <a:extLst>
                <a:ext uri="{FF2B5EF4-FFF2-40B4-BE49-F238E27FC236}">
                  <a16:creationId xmlns:a16="http://schemas.microsoft.com/office/drawing/2014/main" id="{A331E167-0A3F-42C8-9AFB-DE13893AB2F9}"/>
                </a:ext>
              </a:extLst>
            </p:cNvPr>
            <p:cNvSpPr/>
            <p:nvPr/>
          </p:nvSpPr>
          <p:spPr>
            <a:xfrm>
              <a:off x="5105000" y="5303975"/>
              <a:ext cx="846500" cy="153350"/>
            </a:xfrm>
            <a:custGeom>
              <a:avLst/>
              <a:gdLst/>
              <a:ahLst/>
              <a:cxnLst/>
              <a:rect l="l" t="t" r="r" b="b"/>
              <a:pathLst>
                <a:path w="33860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88;p31">
              <a:extLst>
                <a:ext uri="{FF2B5EF4-FFF2-40B4-BE49-F238E27FC236}">
                  <a16:creationId xmlns:a16="http://schemas.microsoft.com/office/drawing/2014/main" id="{C425D5E3-0360-4DC0-A053-66148B67FFDE}"/>
                </a:ext>
              </a:extLst>
            </p:cNvPr>
            <p:cNvSpPr/>
            <p:nvPr/>
          </p:nvSpPr>
          <p:spPr>
            <a:xfrm>
              <a:off x="6104800" y="53039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89;p31">
              <a:extLst>
                <a:ext uri="{FF2B5EF4-FFF2-40B4-BE49-F238E27FC236}">
                  <a16:creationId xmlns:a16="http://schemas.microsoft.com/office/drawing/2014/main" id="{88CEEC9B-702A-49D8-857C-21BA59BA6852}"/>
                </a:ext>
              </a:extLst>
            </p:cNvPr>
            <p:cNvSpPr/>
            <p:nvPr/>
          </p:nvSpPr>
          <p:spPr>
            <a:xfrm>
              <a:off x="3805100" y="115555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90;p31">
              <a:extLst>
                <a:ext uri="{FF2B5EF4-FFF2-40B4-BE49-F238E27FC236}">
                  <a16:creationId xmlns:a16="http://schemas.microsoft.com/office/drawing/2014/main" id="{6DCBA786-CFA5-48FD-AB66-338C6B7FDBB5}"/>
                </a:ext>
              </a:extLst>
            </p:cNvPr>
            <p:cNvSpPr/>
            <p:nvPr/>
          </p:nvSpPr>
          <p:spPr>
            <a:xfrm>
              <a:off x="3805100" y="2381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91;p31">
              <a:extLst>
                <a:ext uri="{FF2B5EF4-FFF2-40B4-BE49-F238E27FC236}">
                  <a16:creationId xmlns:a16="http://schemas.microsoft.com/office/drawing/2014/main" id="{BAE2A3B8-862A-4B1C-AE8C-7C5D653B83D2}"/>
                </a:ext>
              </a:extLst>
            </p:cNvPr>
            <p:cNvSpPr/>
            <p:nvPr/>
          </p:nvSpPr>
          <p:spPr>
            <a:xfrm>
              <a:off x="4110900" y="238125"/>
              <a:ext cx="841625" cy="153325"/>
            </a:xfrm>
            <a:custGeom>
              <a:avLst/>
              <a:gdLst/>
              <a:ahLst/>
              <a:cxnLst/>
              <a:rect l="l" t="t" r="r" b="b"/>
              <a:pathLst>
                <a:path w="33665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92;p31">
              <a:extLst>
                <a:ext uri="{FF2B5EF4-FFF2-40B4-BE49-F238E27FC236}">
                  <a16:creationId xmlns:a16="http://schemas.microsoft.com/office/drawing/2014/main" id="{1AEB46BF-A4E8-496E-B026-B10FC3E42833}"/>
                </a:ext>
              </a:extLst>
            </p:cNvPr>
            <p:cNvSpPr/>
            <p:nvPr/>
          </p:nvSpPr>
          <p:spPr>
            <a:xfrm>
              <a:off x="3805100" y="543925"/>
              <a:ext cx="535800" cy="153325"/>
            </a:xfrm>
            <a:custGeom>
              <a:avLst/>
              <a:gdLst/>
              <a:ahLst/>
              <a:cxnLst/>
              <a:rect l="l" t="t" r="r" b="b"/>
              <a:pathLst>
                <a:path w="21432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93;p31">
              <a:extLst>
                <a:ext uri="{FF2B5EF4-FFF2-40B4-BE49-F238E27FC236}">
                  <a16:creationId xmlns:a16="http://schemas.microsoft.com/office/drawing/2014/main" id="{AD4D34CC-0A8F-4DAF-AACC-2A3F7D90650F}"/>
                </a:ext>
              </a:extLst>
            </p:cNvPr>
            <p:cNvSpPr/>
            <p:nvPr/>
          </p:nvSpPr>
          <p:spPr>
            <a:xfrm>
              <a:off x="4493375" y="5439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94;p31">
              <a:extLst>
                <a:ext uri="{FF2B5EF4-FFF2-40B4-BE49-F238E27FC236}">
                  <a16:creationId xmlns:a16="http://schemas.microsoft.com/office/drawing/2014/main" id="{030E0AAA-3ED7-480A-BDD9-68029042D5EB}"/>
                </a:ext>
              </a:extLst>
            </p:cNvPr>
            <p:cNvSpPr/>
            <p:nvPr/>
          </p:nvSpPr>
          <p:spPr>
            <a:xfrm>
              <a:off x="4799175" y="5439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95;p31">
              <a:extLst>
                <a:ext uri="{FF2B5EF4-FFF2-40B4-BE49-F238E27FC236}">
                  <a16:creationId xmlns:a16="http://schemas.microsoft.com/office/drawing/2014/main" id="{9DFEEB6A-D932-477D-A664-27FA9D54F123}"/>
                </a:ext>
              </a:extLst>
            </p:cNvPr>
            <p:cNvSpPr/>
            <p:nvPr/>
          </p:nvSpPr>
          <p:spPr>
            <a:xfrm>
              <a:off x="3805100" y="849725"/>
              <a:ext cx="841600" cy="153350"/>
            </a:xfrm>
            <a:custGeom>
              <a:avLst/>
              <a:gdLst/>
              <a:ahLst/>
              <a:cxnLst/>
              <a:rect l="l" t="t" r="r" b="b"/>
              <a:pathLst>
                <a:path w="336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96;p31">
              <a:extLst>
                <a:ext uri="{FF2B5EF4-FFF2-40B4-BE49-F238E27FC236}">
                  <a16:creationId xmlns:a16="http://schemas.microsoft.com/office/drawing/2014/main" id="{B0BA345B-A95A-47CB-A492-2AC89B708B8D}"/>
                </a:ext>
              </a:extLst>
            </p:cNvPr>
            <p:cNvSpPr/>
            <p:nvPr/>
          </p:nvSpPr>
          <p:spPr>
            <a:xfrm>
              <a:off x="4799175" y="8497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97;p31">
              <a:extLst>
                <a:ext uri="{FF2B5EF4-FFF2-40B4-BE49-F238E27FC236}">
                  <a16:creationId xmlns:a16="http://schemas.microsoft.com/office/drawing/2014/main" id="{C25C2D6D-B79E-48FE-97D3-CE8885CEE8E2}"/>
                </a:ext>
              </a:extLst>
            </p:cNvPr>
            <p:cNvSpPr/>
            <p:nvPr/>
          </p:nvSpPr>
          <p:spPr>
            <a:xfrm>
              <a:off x="2276050" y="2914575"/>
              <a:ext cx="152500" cy="153325"/>
            </a:xfrm>
            <a:custGeom>
              <a:avLst/>
              <a:gdLst/>
              <a:ahLst/>
              <a:cxnLst/>
              <a:rect l="l" t="t" r="r" b="b"/>
              <a:pathLst>
                <a:path w="6100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98;p31">
              <a:extLst>
                <a:ext uri="{FF2B5EF4-FFF2-40B4-BE49-F238E27FC236}">
                  <a16:creationId xmlns:a16="http://schemas.microsoft.com/office/drawing/2014/main" id="{E13A10B9-827D-43AD-9A84-719DB0BA3C8D}"/>
                </a:ext>
              </a:extLst>
            </p:cNvPr>
            <p:cNvSpPr/>
            <p:nvPr/>
          </p:nvSpPr>
          <p:spPr>
            <a:xfrm>
              <a:off x="5334975" y="2914575"/>
              <a:ext cx="152525" cy="153325"/>
            </a:xfrm>
            <a:custGeom>
              <a:avLst/>
              <a:gdLst/>
              <a:ahLst/>
              <a:cxnLst/>
              <a:rect l="l" t="t" r="r" b="b"/>
              <a:pathLst>
                <a:path w="6101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99;p31">
              <a:extLst>
                <a:ext uri="{FF2B5EF4-FFF2-40B4-BE49-F238E27FC236}">
                  <a16:creationId xmlns:a16="http://schemas.microsoft.com/office/drawing/2014/main" id="{1B8FF555-A4C3-4197-AAFA-AC2A935092DC}"/>
                </a:ext>
              </a:extLst>
            </p:cNvPr>
            <p:cNvSpPr/>
            <p:nvPr/>
          </p:nvSpPr>
          <p:spPr>
            <a:xfrm>
              <a:off x="1343100" y="43677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00;p31">
              <a:extLst>
                <a:ext uri="{FF2B5EF4-FFF2-40B4-BE49-F238E27FC236}">
                  <a16:creationId xmlns:a16="http://schemas.microsoft.com/office/drawing/2014/main" id="{2A3E7BBA-ECE7-42D0-9942-4FE85EBFBA23}"/>
                </a:ext>
              </a:extLst>
            </p:cNvPr>
            <p:cNvSpPr/>
            <p:nvPr/>
          </p:nvSpPr>
          <p:spPr>
            <a:xfrm>
              <a:off x="1343100" y="4675225"/>
              <a:ext cx="168025" cy="153350"/>
            </a:xfrm>
            <a:custGeom>
              <a:avLst/>
              <a:gdLst/>
              <a:ahLst/>
              <a:cxnLst/>
              <a:rect l="l" t="t" r="r" b="b"/>
              <a:pathLst>
                <a:path w="672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01;p31">
              <a:extLst>
                <a:ext uri="{FF2B5EF4-FFF2-40B4-BE49-F238E27FC236}">
                  <a16:creationId xmlns:a16="http://schemas.microsoft.com/office/drawing/2014/main" id="{1CAF567E-459F-4C30-BE77-A1B5EE02FC40}"/>
                </a:ext>
              </a:extLst>
            </p:cNvPr>
            <p:cNvSpPr/>
            <p:nvPr/>
          </p:nvSpPr>
          <p:spPr>
            <a:xfrm>
              <a:off x="1343100" y="49834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80898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452225" y="305163"/>
            <a:ext cx="317455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s-CO" dirty="0"/>
              <a:t>ARCHITECTURE</a:t>
            </a:r>
          </a:p>
        </p:txBody>
      </p:sp>
      <p:sp>
        <p:nvSpPr>
          <p:cNvPr id="453" name="Google Shape;182;p31">
            <a:extLst>
              <a:ext uri="{FF2B5EF4-FFF2-40B4-BE49-F238E27FC236}">
                <a16:creationId xmlns:a16="http://schemas.microsoft.com/office/drawing/2014/main" id="{0DEA7D10-30A2-4604-B91C-3071F2DAFF8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23660" y="1054260"/>
            <a:ext cx="918762" cy="2557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err="1"/>
              <a:t>Version</a:t>
            </a:r>
            <a:r>
              <a:rPr lang="es-CO" dirty="0"/>
              <a:t> 3</a:t>
            </a:r>
            <a:endParaRPr dirty="0"/>
          </a:p>
        </p:txBody>
      </p:sp>
      <p:cxnSp>
        <p:nvCxnSpPr>
          <p:cNvPr id="454" name="Google Shape;258;p31">
            <a:extLst>
              <a:ext uri="{FF2B5EF4-FFF2-40B4-BE49-F238E27FC236}">
                <a16:creationId xmlns:a16="http://schemas.microsoft.com/office/drawing/2014/main" id="{13AE103D-20CE-471A-91C8-60D8271AD403}"/>
              </a:ext>
            </a:extLst>
          </p:cNvPr>
          <p:cNvCxnSpPr>
            <a:cxnSpLocks/>
          </p:cNvCxnSpPr>
          <p:nvPr/>
        </p:nvCxnSpPr>
        <p:spPr>
          <a:xfrm>
            <a:off x="929202" y="1011767"/>
            <a:ext cx="0" cy="37989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10" name="Google Shape;1879;p51">
            <a:extLst>
              <a:ext uri="{FF2B5EF4-FFF2-40B4-BE49-F238E27FC236}">
                <a16:creationId xmlns:a16="http://schemas.microsoft.com/office/drawing/2014/main" id="{5A3B66FC-B5D3-4A07-BA6A-62D6B36225D2}"/>
              </a:ext>
            </a:extLst>
          </p:cNvPr>
          <p:cNvGrpSpPr/>
          <p:nvPr/>
        </p:nvGrpSpPr>
        <p:grpSpPr>
          <a:xfrm>
            <a:off x="7636551" y="301947"/>
            <a:ext cx="1055227" cy="988458"/>
            <a:chOff x="3729467" y="2889422"/>
            <a:chExt cx="419153" cy="404977"/>
          </a:xfrm>
        </p:grpSpPr>
        <p:sp>
          <p:nvSpPr>
            <p:cNvPr id="111" name="Google Shape;1880;p51">
              <a:extLst>
                <a:ext uri="{FF2B5EF4-FFF2-40B4-BE49-F238E27FC236}">
                  <a16:creationId xmlns:a16="http://schemas.microsoft.com/office/drawing/2014/main" id="{A0F37AC0-D932-4480-B43A-9670EB50E41E}"/>
                </a:ext>
              </a:extLst>
            </p:cNvPr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881;p51">
              <a:extLst>
                <a:ext uri="{FF2B5EF4-FFF2-40B4-BE49-F238E27FC236}">
                  <a16:creationId xmlns:a16="http://schemas.microsoft.com/office/drawing/2014/main" id="{FD43DA1E-25CE-4CB2-83ED-B2817EE98509}"/>
                </a:ext>
              </a:extLst>
            </p:cNvPr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882;p51">
              <a:extLst>
                <a:ext uri="{FF2B5EF4-FFF2-40B4-BE49-F238E27FC236}">
                  <a16:creationId xmlns:a16="http://schemas.microsoft.com/office/drawing/2014/main" id="{A82BFDA0-D65A-4AC2-AD78-04BE496AD083}"/>
                </a:ext>
              </a:extLst>
            </p:cNvPr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883;p51">
              <a:extLst>
                <a:ext uri="{FF2B5EF4-FFF2-40B4-BE49-F238E27FC236}">
                  <a16:creationId xmlns:a16="http://schemas.microsoft.com/office/drawing/2014/main" id="{30C758EE-B0D9-400D-8CA6-B8D240D9FEA3}"/>
                </a:ext>
              </a:extLst>
            </p:cNvPr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8FAF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884;p51">
              <a:extLst>
                <a:ext uri="{FF2B5EF4-FFF2-40B4-BE49-F238E27FC236}">
                  <a16:creationId xmlns:a16="http://schemas.microsoft.com/office/drawing/2014/main" id="{20DD95E8-5C29-40AC-8C47-E71E7E4D0129}"/>
                </a:ext>
              </a:extLst>
            </p:cNvPr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885;p51">
              <a:extLst>
                <a:ext uri="{FF2B5EF4-FFF2-40B4-BE49-F238E27FC236}">
                  <a16:creationId xmlns:a16="http://schemas.microsoft.com/office/drawing/2014/main" id="{ADB97794-8F73-4964-A0EC-C4E22C19B9FA}"/>
                </a:ext>
              </a:extLst>
            </p:cNvPr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886;p51">
              <a:extLst>
                <a:ext uri="{FF2B5EF4-FFF2-40B4-BE49-F238E27FC236}">
                  <a16:creationId xmlns:a16="http://schemas.microsoft.com/office/drawing/2014/main" id="{149CB280-8CBA-4485-9942-B84E98F3B4FF}"/>
                </a:ext>
              </a:extLst>
            </p:cNvPr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219;p31">
            <a:extLst>
              <a:ext uri="{FF2B5EF4-FFF2-40B4-BE49-F238E27FC236}">
                <a16:creationId xmlns:a16="http://schemas.microsoft.com/office/drawing/2014/main" id="{E19F7355-4D8E-415D-96A5-2D93C46858E7}"/>
              </a:ext>
            </a:extLst>
          </p:cNvPr>
          <p:cNvGrpSpPr/>
          <p:nvPr/>
        </p:nvGrpSpPr>
        <p:grpSpPr>
          <a:xfrm>
            <a:off x="452225" y="991874"/>
            <a:ext cx="379767" cy="380480"/>
            <a:chOff x="1195500" y="238125"/>
            <a:chExt cx="5209425" cy="5219200"/>
          </a:xfrm>
        </p:grpSpPr>
        <p:sp>
          <p:nvSpPr>
            <p:cNvPr id="119" name="Google Shape;220;p31">
              <a:extLst>
                <a:ext uri="{FF2B5EF4-FFF2-40B4-BE49-F238E27FC236}">
                  <a16:creationId xmlns:a16="http://schemas.microsoft.com/office/drawing/2014/main" id="{757A3F38-7F92-416E-857F-15309E35A54F}"/>
                </a:ext>
              </a:extLst>
            </p:cNvPr>
            <p:cNvSpPr/>
            <p:nvPr/>
          </p:nvSpPr>
          <p:spPr>
            <a:xfrm>
              <a:off x="2651175" y="2689500"/>
              <a:ext cx="2460375" cy="2767825"/>
            </a:xfrm>
            <a:custGeom>
              <a:avLst/>
              <a:gdLst/>
              <a:ahLst/>
              <a:cxnLst/>
              <a:rect l="l" t="t" r="r" b="b"/>
              <a:pathLst>
                <a:path w="98415" h="110713" extrusionOk="0">
                  <a:moveTo>
                    <a:pt x="16082" y="6655"/>
                  </a:moveTo>
                  <a:cubicBezTo>
                    <a:pt x="19637" y="7927"/>
                    <a:pt x="22214" y="11319"/>
                    <a:pt x="22214" y="15332"/>
                  </a:cubicBezTo>
                  <a:lnTo>
                    <a:pt x="22214" y="27205"/>
                  </a:lnTo>
                  <a:lnTo>
                    <a:pt x="16082" y="27205"/>
                  </a:lnTo>
                  <a:lnTo>
                    <a:pt x="16082" y="6655"/>
                  </a:lnTo>
                  <a:close/>
                  <a:moveTo>
                    <a:pt x="43273" y="17616"/>
                  </a:moveTo>
                  <a:cubicBezTo>
                    <a:pt x="44439" y="17616"/>
                    <a:pt x="45604" y="18017"/>
                    <a:pt x="46549" y="18822"/>
                  </a:cubicBezTo>
                  <a:lnTo>
                    <a:pt x="38165" y="27205"/>
                  </a:lnTo>
                  <a:lnTo>
                    <a:pt x="31609" y="27205"/>
                  </a:lnTo>
                  <a:lnTo>
                    <a:pt x="39699" y="19083"/>
                  </a:lnTo>
                  <a:cubicBezTo>
                    <a:pt x="40692" y="18106"/>
                    <a:pt x="41983" y="17616"/>
                    <a:pt x="43273" y="17616"/>
                  </a:cubicBezTo>
                  <a:close/>
                  <a:moveTo>
                    <a:pt x="58553" y="17582"/>
                  </a:moveTo>
                  <a:cubicBezTo>
                    <a:pt x="59434" y="17582"/>
                    <a:pt x="60282" y="17811"/>
                    <a:pt x="61032" y="18202"/>
                  </a:cubicBezTo>
                  <a:lnTo>
                    <a:pt x="52061" y="27205"/>
                  </a:lnTo>
                  <a:lnTo>
                    <a:pt x="46842" y="27205"/>
                  </a:lnTo>
                  <a:lnTo>
                    <a:pt x="54997" y="19050"/>
                  </a:lnTo>
                  <a:cubicBezTo>
                    <a:pt x="55943" y="18104"/>
                    <a:pt x="57215" y="17582"/>
                    <a:pt x="58553" y="17582"/>
                  </a:cubicBezTo>
                  <a:close/>
                  <a:moveTo>
                    <a:pt x="73906" y="16088"/>
                  </a:moveTo>
                  <a:cubicBezTo>
                    <a:pt x="74905" y="16088"/>
                    <a:pt x="75901" y="16379"/>
                    <a:pt x="76755" y="16963"/>
                  </a:cubicBezTo>
                  <a:lnTo>
                    <a:pt x="66512" y="27205"/>
                  </a:lnTo>
                  <a:lnTo>
                    <a:pt x="60706" y="27205"/>
                  </a:lnTo>
                  <a:lnTo>
                    <a:pt x="70329" y="17550"/>
                  </a:lnTo>
                  <a:cubicBezTo>
                    <a:pt x="71322" y="16575"/>
                    <a:pt x="72616" y="16088"/>
                    <a:pt x="73906" y="16088"/>
                  </a:cubicBezTo>
                  <a:close/>
                  <a:moveTo>
                    <a:pt x="9949" y="0"/>
                  </a:moveTo>
                  <a:lnTo>
                    <a:pt x="9949" y="28314"/>
                  </a:lnTo>
                  <a:cubicBezTo>
                    <a:pt x="4143" y="30663"/>
                    <a:pt x="0" y="36371"/>
                    <a:pt x="0" y="43026"/>
                  </a:cubicBezTo>
                  <a:lnTo>
                    <a:pt x="0" y="110712"/>
                  </a:lnTo>
                  <a:lnTo>
                    <a:pt x="6133" y="110712"/>
                  </a:lnTo>
                  <a:lnTo>
                    <a:pt x="6133" y="43026"/>
                  </a:lnTo>
                  <a:cubicBezTo>
                    <a:pt x="6133" y="37676"/>
                    <a:pt x="10471" y="33305"/>
                    <a:pt x="15821" y="33305"/>
                  </a:cubicBezTo>
                  <a:lnTo>
                    <a:pt x="69056" y="33305"/>
                  </a:lnTo>
                  <a:lnTo>
                    <a:pt x="86443" y="15951"/>
                  </a:lnTo>
                  <a:cubicBezTo>
                    <a:pt x="87112" y="15283"/>
                    <a:pt x="87984" y="14948"/>
                    <a:pt x="88861" y="14948"/>
                  </a:cubicBezTo>
                  <a:cubicBezTo>
                    <a:pt x="89737" y="14948"/>
                    <a:pt x="90618" y="15283"/>
                    <a:pt x="91303" y="15951"/>
                  </a:cubicBezTo>
                  <a:cubicBezTo>
                    <a:pt x="92641" y="17289"/>
                    <a:pt x="92641" y="19474"/>
                    <a:pt x="91303" y="20812"/>
                  </a:cubicBezTo>
                  <a:lnTo>
                    <a:pt x="69220" y="42895"/>
                  </a:lnTo>
                  <a:lnTo>
                    <a:pt x="21464" y="42895"/>
                  </a:lnTo>
                  <a:lnTo>
                    <a:pt x="21464" y="49028"/>
                  </a:lnTo>
                  <a:lnTo>
                    <a:pt x="27564" y="49028"/>
                  </a:lnTo>
                  <a:lnTo>
                    <a:pt x="27564" y="110712"/>
                  </a:lnTo>
                  <a:lnTo>
                    <a:pt x="33697" y="110712"/>
                  </a:lnTo>
                  <a:lnTo>
                    <a:pt x="33697" y="49028"/>
                  </a:lnTo>
                  <a:lnTo>
                    <a:pt x="71731" y="49028"/>
                  </a:lnTo>
                  <a:lnTo>
                    <a:pt x="95609" y="25150"/>
                  </a:lnTo>
                  <a:cubicBezTo>
                    <a:pt x="97436" y="23324"/>
                    <a:pt x="98414" y="20942"/>
                    <a:pt x="98414" y="18365"/>
                  </a:cubicBezTo>
                  <a:cubicBezTo>
                    <a:pt x="98414" y="15821"/>
                    <a:pt x="97436" y="13440"/>
                    <a:pt x="95609" y="11613"/>
                  </a:cubicBezTo>
                  <a:cubicBezTo>
                    <a:pt x="93815" y="9819"/>
                    <a:pt x="91401" y="8808"/>
                    <a:pt x="88857" y="8808"/>
                  </a:cubicBezTo>
                  <a:cubicBezTo>
                    <a:pt x="86312" y="8808"/>
                    <a:pt x="83898" y="9819"/>
                    <a:pt x="82104" y="11613"/>
                  </a:cubicBezTo>
                  <a:lnTo>
                    <a:pt x="81126" y="12592"/>
                  </a:lnTo>
                  <a:cubicBezTo>
                    <a:pt x="79047" y="10836"/>
                    <a:pt x="76482" y="9961"/>
                    <a:pt x="73920" y="9961"/>
                  </a:cubicBezTo>
                  <a:cubicBezTo>
                    <a:pt x="71054" y="9961"/>
                    <a:pt x="68193" y="11057"/>
                    <a:pt x="66023" y="13244"/>
                  </a:cubicBezTo>
                  <a:lnTo>
                    <a:pt x="65436" y="13799"/>
                  </a:lnTo>
                  <a:cubicBezTo>
                    <a:pt x="63478" y="12265"/>
                    <a:pt x="61097" y="11450"/>
                    <a:pt x="58553" y="11450"/>
                  </a:cubicBezTo>
                  <a:cubicBezTo>
                    <a:pt x="55682" y="11450"/>
                    <a:pt x="52975" y="12526"/>
                    <a:pt x="50887" y="14484"/>
                  </a:cubicBezTo>
                  <a:cubicBezTo>
                    <a:pt x="48753" y="12493"/>
                    <a:pt x="46020" y="11497"/>
                    <a:pt x="43284" y="11497"/>
                  </a:cubicBezTo>
                  <a:cubicBezTo>
                    <a:pt x="40417" y="11497"/>
                    <a:pt x="37547" y="12590"/>
                    <a:pt x="35360" y="14777"/>
                  </a:cubicBezTo>
                  <a:lnTo>
                    <a:pt x="28347" y="21790"/>
                  </a:lnTo>
                  <a:lnTo>
                    <a:pt x="28347" y="15332"/>
                  </a:lnTo>
                  <a:cubicBezTo>
                    <a:pt x="28347" y="6883"/>
                    <a:pt x="21464" y="0"/>
                    <a:pt x="1301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21;p31">
              <a:extLst>
                <a:ext uri="{FF2B5EF4-FFF2-40B4-BE49-F238E27FC236}">
                  <a16:creationId xmlns:a16="http://schemas.microsoft.com/office/drawing/2014/main" id="{ED23F0E4-CC4C-40F3-913F-55CA39923080}"/>
                </a:ext>
              </a:extLst>
            </p:cNvPr>
            <p:cNvSpPr/>
            <p:nvPr/>
          </p:nvSpPr>
          <p:spPr>
            <a:xfrm>
              <a:off x="3111100" y="774700"/>
              <a:ext cx="1531525" cy="1531525"/>
            </a:xfrm>
            <a:custGeom>
              <a:avLst/>
              <a:gdLst/>
              <a:ahLst/>
              <a:cxnLst/>
              <a:rect l="l" t="t" r="r" b="b"/>
              <a:pathLst>
                <a:path w="61261" h="61261" extrusionOk="0">
                  <a:moveTo>
                    <a:pt x="30631" y="6101"/>
                  </a:moveTo>
                  <a:cubicBezTo>
                    <a:pt x="44135" y="6101"/>
                    <a:pt x="55128" y="17126"/>
                    <a:pt x="55128" y="30631"/>
                  </a:cubicBezTo>
                  <a:cubicBezTo>
                    <a:pt x="55128" y="44136"/>
                    <a:pt x="44135" y="55128"/>
                    <a:pt x="30631" y="55128"/>
                  </a:cubicBezTo>
                  <a:cubicBezTo>
                    <a:pt x="17126" y="55128"/>
                    <a:pt x="6101" y="44136"/>
                    <a:pt x="6101" y="30631"/>
                  </a:cubicBezTo>
                  <a:cubicBezTo>
                    <a:pt x="6101" y="17126"/>
                    <a:pt x="17126" y="6101"/>
                    <a:pt x="30631" y="6101"/>
                  </a:cubicBezTo>
                  <a:close/>
                  <a:moveTo>
                    <a:pt x="30631" y="1"/>
                  </a:moveTo>
                  <a:cubicBezTo>
                    <a:pt x="13734" y="1"/>
                    <a:pt x="1" y="13734"/>
                    <a:pt x="1" y="30631"/>
                  </a:cubicBezTo>
                  <a:cubicBezTo>
                    <a:pt x="1" y="47528"/>
                    <a:pt x="13734" y="61261"/>
                    <a:pt x="30631" y="61261"/>
                  </a:cubicBezTo>
                  <a:cubicBezTo>
                    <a:pt x="47528" y="61261"/>
                    <a:pt x="61261" y="47528"/>
                    <a:pt x="61261" y="30631"/>
                  </a:cubicBezTo>
                  <a:cubicBezTo>
                    <a:pt x="61261" y="13734"/>
                    <a:pt x="47528" y="1"/>
                    <a:pt x="3063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22;p31">
              <a:extLst>
                <a:ext uri="{FF2B5EF4-FFF2-40B4-BE49-F238E27FC236}">
                  <a16:creationId xmlns:a16="http://schemas.microsoft.com/office/drawing/2014/main" id="{3C61C098-2A8C-4578-82A5-2C2E96E3E286}"/>
                </a:ext>
              </a:extLst>
            </p:cNvPr>
            <p:cNvSpPr/>
            <p:nvPr/>
          </p:nvSpPr>
          <p:spPr>
            <a:xfrm>
              <a:off x="3800200" y="1463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23;p31">
              <a:extLst>
                <a:ext uri="{FF2B5EF4-FFF2-40B4-BE49-F238E27FC236}">
                  <a16:creationId xmlns:a16="http://schemas.microsoft.com/office/drawing/2014/main" id="{5724159E-7F04-4A67-BA58-35A27EBF8A68}"/>
                </a:ext>
              </a:extLst>
            </p:cNvPr>
            <p:cNvSpPr/>
            <p:nvPr/>
          </p:nvSpPr>
          <p:spPr>
            <a:xfrm>
              <a:off x="3800200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24;p31">
              <a:extLst>
                <a:ext uri="{FF2B5EF4-FFF2-40B4-BE49-F238E27FC236}">
                  <a16:creationId xmlns:a16="http://schemas.microsoft.com/office/drawing/2014/main" id="{5562AF72-79A2-4768-9F9C-E8B293174879}"/>
                </a:ext>
              </a:extLst>
            </p:cNvPr>
            <p:cNvSpPr/>
            <p:nvPr/>
          </p:nvSpPr>
          <p:spPr>
            <a:xfrm>
              <a:off x="2996950" y="679300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0"/>
                  </a:moveTo>
                  <a:lnTo>
                    <a:pt x="0" y="4339"/>
                  </a:lnTo>
                  <a:lnTo>
                    <a:pt x="4306" y="8677"/>
                  </a:lnTo>
                  <a:lnTo>
                    <a:pt x="8644" y="433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25;p31">
              <a:extLst>
                <a:ext uri="{FF2B5EF4-FFF2-40B4-BE49-F238E27FC236}">
                  <a16:creationId xmlns:a16="http://schemas.microsoft.com/office/drawing/2014/main" id="{F50FDE8F-F345-4549-8C3A-53A36D3BA1EA}"/>
                </a:ext>
              </a:extLst>
            </p:cNvPr>
            <p:cNvSpPr/>
            <p:nvPr/>
          </p:nvSpPr>
          <p:spPr>
            <a:xfrm>
              <a:off x="2708250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26;p31">
              <a:extLst>
                <a:ext uri="{FF2B5EF4-FFF2-40B4-BE49-F238E27FC236}">
                  <a16:creationId xmlns:a16="http://schemas.microsoft.com/office/drawing/2014/main" id="{1009A1D9-DECB-4D37-B5CD-695C20A54778}"/>
                </a:ext>
              </a:extLst>
            </p:cNvPr>
            <p:cNvSpPr/>
            <p:nvPr/>
          </p:nvSpPr>
          <p:spPr>
            <a:xfrm>
              <a:off x="2996950" y="2223025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1"/>
                  </a:moveTo>
                  <a:lnTo>
                    <a:pt x="0" y="4339"/>
                  </a:lnTo>
                  <a:lnTo>
                    <a:pt x="4306" y="8678"/>
                  </a:lnTo>
                  <a:lnTo>
                    <a:pt x="8644" y="43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27;p31">
              <a:extLst>
                <a:ext uri="{FF2B5EF4-FFF2-40B4-BE49-F238E27FC236}">
                  <a16:creationId xmlns:a16="http://schemas.microsoft.com/office/drawing/2014/main" id="{60F70562-4728-4ED8-9C2C-DCD6A9D5D4F7}"/>
                </a:ext>
              </a:extLst>
            </p:cNvPr>
            <p:cNvSpPr/>
            <p:nvPr/>
          </p:nvSpPr>
          <p:spPr>
            <a:xfrm>
              <a:off x="3800200" y="25745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28;p31">
              <a:extLst>
                <a:ext uri="{FF2B5EF4-FFF2-40B4-BE49-F238E27FC236}">
                  <a16:creationId xmlns:a16="http://schemas.microsoft.com/office/drawing/2014/main" id="{420B8BA5-8459-44A6-939D-DA46254FFE9E}"/>
                </a:ext>
              </a:extLst>
            </p:cNvPr>
            <p:cNvSpPr/>
            <p:nvPr/>
          </p:nvSpPr>
          <p:spPr>
            <a:xfrm>
              <a:off x="4539850" y="2223025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8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29;p31">
              <a:extLst>
                <a:ext uri="{FF2B5EF4-FFF2-40B4-BE49-F238E27FC236}">
                  <a16:creationId xmlns:a16="http://schemas.microsoft.com/office/drawing/2014/main" id="{91F2C7E9-77E4-442F-AB16-4F476B55EEDE}"/>
                </a:ext>
              </a:extLst>
            </p:cNvPr>
            <p:cNvSpPr/>
            <p:nvPr/>
          </p:nvSpPr>
          <p:spPr>
            <a:xfrm>
              <a:off x="4891325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30;p31">
              <a:extLst>
                <a:ext uri="{FF2B5EF4-FFF2-40B4-BE49-F238E27FC236}">
                  <a16:creationId xmlns:a16="http://schemas.microsoft.com/office/drawing/2014/main" id="{16C3C3A9-DF87-43DB-B6D2-FE4F507AC6E4}"/>
                </a:ext>
              </a:extLst>
            </p:cNvPr>
            <p:cNvSpPr/>
            <p:nvPr/>
          </p:nvSpPr>
          <p:spPr>
            <a:xfrm>
              <a:off x="4539850" y="6793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8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31;p31">
              <a:extLst>
                <a:ext uri="{FF2B5EF4-FFF2-40B4-BE49-F238E27FC236}">
                  <a16:creationId xmlns:a16="http://schemas.microsoft.com/office/drawing/2014/main" id="{99B96FAC-5593-4747-9855-B058B71759FD}"/>
                </a:ext>
              </a:extLst>
            </p:cNvPr>
            <p:cNvSpPr/>
            <p:nvPr/>
          </p:nvSpPr>
          <p:spPr>
            <a:xfrm>
              <a:off x="34976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32;p31">
              <a:extLst>
                <a:ext uri="{FF2B5EF4-FFF2-40B4-BE49-F238E27FC236}">
                  <a16:creationId xmlns:a16="http://schemas.microsoft.com/office/drawing/2014/main" id="{BC57AC41-FEF6-4C8D-B5AB-87980F86D21B}"/>
                </a:ext>
              </a:extLst>
            </p:cNvPr>
            <p:cNvSpPr/>
            <p:nvPr/>
          </p:nvSpPr>
          <p:spPr>
            <a:xfrm>
              <a:off x="40391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0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33;p31">
              <a:extLst>
                <a:ext uri="{FF2B5EF4-FFF2-40B4-BE49-F238E27FC236}">
                  <a16:creationId xmlns:a16="http://schemas.microsoft.com/office/drawing/2014/main" id="{3476E15D-41F4-4620-ADA6-78C4A7C6B4AC}"/>
                </a:ext>
              </a:extLst>
            </p:cNvPr>
            <p:cNvSpPr/>
            <p:nvPr/>
          </p:nvSpPr>
          <p:spPr>
            <a:xfrm>
              <a:off x="34976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34;p31">
              <a:extLst>
                <a:ext uri="{FF2B5EF4-FFF2-40B4-BE49-F238E27FC236}">
                  <a16:creationId xmlns:a16="http://schemas.microsoft.com/office/drawing/2014/main" id="{DED282B8-93F0-44BA-ABF1-FE5D4107C8DB}"/>
                </a:ext>
              </a:extLst>
            </p:cNvPr>
            <p:cNvSpPr/>
            <p:nvPr/>
          </p:nvSpPr>
          <p:spPr>
            <a:xfrm>
              <a:off x="40391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0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35;p31">
              <a:extLst>
                <a:ext uri="{FF2B5EF4-FFF2-40B4-BE49-F238E27FC236}">
                  <a16:creationId xmlns:a16="http://schemas.microsoft.com/office/drawing/2014/main" id="{285D7E72-7D9A-4657-9929-F21B8157FF23}"/>
                </a:ext>
              </a:extLst>
            </p:cNvPr>
            <p:cNvSpPr/>
            <p:nvPr/>
          </p:nvSpPr>
          <p:spPr>
            <a:xfrm>
              <a:off x="5351275" y="716800"/>
              <a:ext cx="728275" cy="727450"/>
            </a:xfrm>
            <a:custGeom>
              <a:avLst/>
              <a:gdLst/>
              <a:ahLst/>
              <a:cxnLst/>
              <a:rect l="l" t="t" r="r" b="b"/>
              <a:pathLst>
                <a:path w="29131" h="29098" extrusionOk="0">
                  <a:moveTo>
                    <a:pt x="14549" y="6133"/>
                  </a:moveTo>
                  <a:cubicBezTo>
                    <a:pt x="19214" y="6133"/>
                    <a:pt x="22998" y="9917"/>
                    <a:pt x="22998" y="14549"/>
                  </a:cubicBezTo>
                  <a:cubicBezTo>
                    <a:pt x="22998" y="19214"/>
                    <a:pt x="19214" y="22998"/>
                    <a:pt x="14549" y="22998"/>
                  </a:cubicBezTo>
                  <a:cubicBezTo>
                    <a:pt x="9917" y="22998"/>
                    <a:pt x="6133" y="19214"/>
                    <a:pt x="6133" y="14549"/>
                  </a:cubicBezTo>
                  <a:cubicBezTo>
                    <a:pt x="6133" y="9917"/>
                    <a:pt x="9917" y="6133"/>
                    <a:pt x="14549" y="6133"/>
                  </a:cubicBezTo>
                  <a:close/>
                  <a:moveTo>
                    <a:pt x="14549" y="1"/>
                  </a:moveTo>
                  <a:cubicBezTo>
                    <a:pt x="6525" y="1"/>
                    <a:pt x="1" y="6525"/>
                    <a:pt x="1" y="14549"/>
                  </a:cubicBezTo>
                  <a:cubicBezTo>
                    <a:pt x="1" y="22574"/>
                    <a:pt x="6525" y="29098"/>
                    <a:pt x="14549" y="29098"/>
                  </a:cubicBezTo>
                  <a:cubicBezTo>
                    <a:pt x="22573" y="29098"/>
                    <a:pt x="29130" y="22574"/>
                    <a:pt x="29130" y="14549"/>
                  </a:cubicBezTo>
                  <a:cubicBezTo>
                    <a:pt x="29130" y="6525"/>
                    <a:pt x="22573" y="1"/>
                    <a:pt x="1454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36;p31">
              <a:extLst>
                <a:ext uri="{FF2B5EF4-FFF2-40B4-BE49-F238E27FC236}">
                  <a16:creationId xmlns:a16="http://schemas.microsoft.com/office/drawing/2014/main" id="{C311E70B-3FEA-4263-AA3A-D84772E095C2}"/>
                </a:ext>
              </a:extLst>
            </p:cNvPr>
            <p:cNvSpPr/>
            <p:nvPr/>
          </p:nvSpPr>
          <p:spPr>
            <a:xfrm>
              <a:off x="5638325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37;p31">
              <a:extLst>
                <a:ext uri="{FF2B5EF4-FFF2-40B4-BE49-F238E27FC236}">
                  <a16:creationId xmlns:a16="http://schemas.microsoft.com/office/drawing/2014/main" id="{858A3294-FC2D-4635-AD5B-8E1C23ADB075}"/>
                </a:ext>
              </a:extLst>
            </p:cNvPr>
            <p:cNvSpPr/>
            <p:nvPr/>
          </p:nvSpPr>
          <p:spPr>
            <a:xfrm>
              <a:off x="5638325" y="1617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38;p31">
              <a:extLst>
                <a:ext uri="{FF2B5EF4-FFF2-40B4-BE49-F238E27FC236}">
                  <a16:creationId xmlns:a16="http://schemas.microsoft.com/office/drawing/2014/main" id="{BF5E1BB7-7375-4A76-98EF-67AB2B7B85ED}"/>
                </a:ext>
              </a:extLst>
            </p:cNvPr>
            <p:cNvSpPr/>
            <p:nvPr/>
          </p:nvSpPr>
          <p:spPr>
            <a:xfrm>
              <a:off x="625157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39;p31">
              <a:extLst>
                <a:ext uri="{FF2B5EF4-FFF2-40B4-BE49-F238E27FC236}">
                  <a16:creationId xmlns:a16="http://schemas.microsoft.com/office/drawing/2014/main" id="{01B4DFAA-D5B9-4F56-9900-224DE51D0888}"/>
                </a:ext>
              </a:extLst>
            </p:cNvPr>
            <p:cNvSpPr/>
            <p:nvPr/>
          </p:nvSpPr>
          <p:spPr>
            <a:xfrm>
              <a:off x="5025900" y="10038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40;p31">
              <a:extLst>
                <a:ext uri="{FF2B5EF4-FFF2-40B4-BE49-F238E27FC236}">
                  <a16:creationId xmlns:a16="http://schemas.microsoft.com/office/drawing/2014/main" id="{7559D432-8442-4110-9B6E-B3FC8F2556DF}"/>
                </a:ext>
              </a:extLst>
            </p:cNvPr>
            <p:cNvSpPr/>
            <p:nvPr/>
          </p:nvSpPr>
          <p:spPr>
            <a:xfrm>
              <a:off x="563832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41;p31">
              <a:extLst>
                <a:ext uri="{FF2B5EF4-FFF2-40B4-BE49-F238E27FC236}">
                  <a16:creationId xmlns:a16="http://schemas.microsoft.com/office/drawing/2014/main" id="{38565B55-FC53-451D-9D2F-DC2F1A820873}"/>
                </a:ext>
              </a:extLst>
            </p:cNvPr>
            <p:cNvSpPr/>
            <p:nvPr/>
          </p:nvSpPr>
          <p:spPr>
            <a:xfrm>
              <a:off x="1520900" y="793475"/>
              <a:ext cx="728250" cy="727450"/>
            </a:xfrm>
            <a:custGeom>
              <a:avLst/>
              <a:gdLst/>
              <a:ahLst/>
              <a:cxnLst/>
              <a:rect l="l" t="t" r="r" b="b"/>
              <a:pathLst>
                <a:path w="29130" h="29098" extrusionOk="0">
                  <a:moveTo>
                    <a:pt x="14581" y="6133"/>
                  </a:moveTo>
                  <a:cubicBezTo>
                    <a:pt x="19213" y="6133"/>
                    <a:pt x="22997" y="9917"/>
                    <a:pt x="22997" y="14549"/>
                  </a:cubicBezTo>
                  <a:cubicBezTo>
                    <a:pt x="22997" y="19213"/>
                    <a:pt x="19213" y="22997"/>
                    <a:pt x="14581" y="22997"/>
                  </a:cubicBezTo>
                  <a:cubicBezTo>
                    <a:pt x="9916" y="22997"/>
                    <a:pt x="6133" y="19213"/>
                    <a:pt x="6133" y="14549"/>
                  </a:cubicBezTo>
                  <a:cubicBezTo>
                    <a:pt x="6133" y="9917"/>
                    <a:pt x="9916" y="6133"/>
                    <a:pt x="14581" y="6133"/>
                  </a:cubicBezTo>
                  <a:close/>
                  <a:moveTo>
                    <a:pt x="14581" y="0"/>
                  </a:moveTo>
                  <a:cubicBezTo>
                    <a:pt x="6557" y="0"/>
                    <a:pt x="0" y="6524"/>
                    <a:pt x="0" y="14549"/>
                  </a:cubicBezTo>
                  <a:cubicBezTo>
                    <a:pt x="0" y="22573"/>
                    <a:pt x="6557" y="29097"/>
                    <a:pt x="14581" y="29097"/>
                  </a:cubicBezTo>
                  <a:cubicBezTo>
                    <a:pt x="22606" y="29097"/>
                    <a:pt x="29130" y="22573"/>
                    <a:pt x="29130" y="14549"/>
                  </a:cubicBezTo>
                  <a:cubicBezTo>
                    <a:pt x="29130" y="6524"/>
                    <a:pt x="22606" y="0"/>
                    <a:pt x="1458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42;p31">
              <a:extLst>
                <a:ext uri="{FF2B5EF4-FFF2-40B4-BE49-F238E27FC236}">
                  <a16:creationId xmlns:a16="http://schemas.microsoft.com/office/drawing/2014/main" id="{0ED1C6BD-D180-48DA-B320-57B51D6C30EE}"/>
                </a:ext>
              </a:extLst>
            </p:cNvPr>
            <p:cNvSpPr/>
            <p:nvPr/>
          </p:nvSpPr>
          <p:spPr>
            <a:xfrm>
              <a:off x="1808750" y="4680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43;p31">
              <a:extLst>
                <a:ext uri="{FF2B5EF4-FFF2-40B4-BE49-F238E27FC236}">
                  <a16:creationId xmlns:a16="http://schemas.microsoft.com/office/drawing/2014/main" id="{D3E00485-7B53-4F32-8D06-2334D331A6A4}"/>
                </a:ext>
              </a:extLst>
            </p:cNvPr>
            <p:cNvSpPr/>
            <p:nvPr/>
          </p:nvSpPr>
          <p:spPr>
            <a:xfrm>
              <a:off x="1808750" y="16937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44;p31">
              <a:extLst>
                <a:ext uri="{FF2B5EF4-FFF2-40B4-BE49-F238E27FC236}">
                  <a16:creationId xmlns:a16="http://schemas.microsoft.com/office/drawing/2014/main" id="{9B7D4001-D7D0-4A85-A3AC-123823115D7C}"/>
                </a:ext>
              </a:extLst>
            </p:cNvPr>
            <p:cNvSpPr/>
            <p:nvPr/>
          </p:nvSpPr>
          <p:spPr>
            <a:xfrm>
              <a:off x="2421200" y="10805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45;p31">
              <a:extLst>
                <a:ext uri="{FF2B5EF4-FFF2-40B4-BE49-F238E27FC236}">
                  <a16:creationId xmlns:a16="http://schemas.microsoft.com/office/drawing/2014/main" id="{9A1CD1C3-DFC7-4F02-B754-F0826B949C8A}"/>
                </a:ext>
              </a:extLst>
            </p:cNvPr>
            <p:cNvSpPr/>
            <p:nvPr/>
          </p:nvSpPr>
          <p:spPr>
            <a:xfrm>
              <a:off x="119550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46;p31">
              <a:extLst>
                <a:ext uri="{FF2B5EF4-FFF2-40B4-BE49-F238E27FC236}">
                  <a16:creationId xmlns:a16="http://schemas.microsoft.com/office/drawing/2014/main" id="{A2C9BE23-85B8-4E50-B4EE-B1CDE5C91753}"/>
                </a:ext>
              </a:extLst>
            </p:cNvPr>
            <p:cNvSpPr/>
            <p:nvPr/>
          </p:nvSpPr>
          <p:spPr>
            <a:xfrm>
              <a:off x="180875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47;p31">
              <a:extLst>
                <a:ext uri="{FF2B5EF4-FFF2-40B4-BE49-F238E27FC236}">
                  <a16:creationId xmlns:a16="http://schemas.microsoft.com/office/drawing/2014/main" id="{1CC6E025-DD13-4350-B1DC-0FC9A42CFDE6}"/>
                </a:ext>
              </a:extLst>
            </p:cNvPr>
            <p:cNvSpPr/>
            <p:nvPr/>
          </p:nvSpPr>
          <p:spPr>
            <a:xfrm>
              <a:off x="2114575" y="238125"/>
              <a:ext cx="1379025" cy="478700"/>
            </a:xfrm>
            <a:custGeom>
              <a:avLst/>
              <a:gdLst/>
              <a:ahLst/>
              <a:cxnLst/>
              <a:rect l="l" t="t" r="r" b="b"/>
              <a:pathLst>
                <a:path w="55161" h="19148" extrusionOk="0">
                  <a:moveTo>
                    <a:pt x="9199" y="0"/>
                  </a:moveTo>
                  <a:lnTo>
                    <a:pt x="9199" y="9199"/>
                  </a:lnTo>
                  <a:lnTo>
                    <a:pt x="0" y="9199"/>
                  </a:lnTo>
                  <a:lnTo>
                    <a:pt x="0" y="15331"/>
                  </a:lnTo>
                  <a:lnTo>
                    <a:pt x="15332" y="15331"/>
                  </a:lnTo>
                  <a:lnTo>
                    <a:pt x="15332" y="6133"/>
                  </a:lnTo>
                  <a:lnTo>
                    <a:pt x="49028" y="6133"/>
                  </a:lnTo>
                  <a:lnTo>
                    <a:pt x="49028" y="19148"/>
                  </a:lnTo>
                  <a:lnTo>
                    <a:pt x="55161" y="19148"/>
                  </a:lnTo>
                  <a:lnTo>
                    <a:pt x="5516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48;p31">
              <a:extLst>
                <a:ext uri="{FF2B5EF4-FFF2-40B4-BE49-F238E27FC236}">
                  <a16:creationId xmlns:a16="http://schemas.microsoft.com/office/drawing/2014/main" id="{3B186A1E-FAE6-4398-B79F-52F6138FA667}"/>
                </a:ext>
              </a:extLst>
            </p:cNvPr>
            <p:cNvSpPr/>
            <p:nvPr/>
          </p:nvSpPr>
          <p:spPr>
            <a:xfrm>
              <a:off x="2402450" y="831800"/>
              <a:ext cx="632025" cy="402050"/>
            </a:xfrm>
            <a:custGeom>
              <a:avLst/>
              <a:gdLst/>
              <a:ahLst/>
              <a:cxnLst/>
              <a:rect l="l" t="t" r="r" b="b"/>
              <a:pathLst>
                <a:path w="25281" h="16082" extrusionOk="0">
                  <a:moveTo>
                    <a:pt x="0" y="0"/>
                  </a:moveTo>
                  <a:lnTo>
                    <a:pt x="0" y="6133"/>
                  </a:lnTo>
                  <a:lnTo>
                    <a:pt x="13766" y="6133"/>
                  </a:lnTo>
                  <a:lnTo>
                    <a:pt x="13766" y="16082"/>
                  </a:lnTo>
                  <a:lnTo>
                    <a:pt x="25281" y="16082"/>
                  </a:lnTo>
                  <a:lnTo>
                    <a:pt x="25281" y="9949"/>
                  </a:lnTo>
                  <a:lnTo>
                    <a:pt x="19898" y="9949"/>
                  </a:lnTo>
                  <a:lnTo>
                    <a:pt x="1989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49;p31">
              <a:extLst>
                <a:ext uri="{FF2B5EF4-FFF2-40B4-BE49-F238E27FC236}">
                  <a16:creationId xmlns:a16="http://schemas.microsoft.com/office/drawing/2014/main" id="{385108C4-DD72-48E6-BB19-255187D2C71A}"/>
                </a:ext>
              </a:extLst>
            </p:cNvPr>
            <p:cNvSpPr/>
            <p:nvPr/>
          </p:nvSpPr>
          <p:spPr>
            <a:xfrm>
              <a:off x="2114575" y="1540450"/>
              <a:ext cx="785350" cy="632050"/>
            </a:xfrm>
            <a:custGeom>
              <a:avLst/>
              <a:gdLst/>
              <a:ahLst/>
              <a:cxnLst/>
              <a:rect l="l" t="t" r="r" b="b"/>
              <a:pathLst>
                <a:path w="31414" h="25282" extrusionOk="0">
                  <a:moveTo>
                    <a:pt x="0" y="1"/>
                  </a:moveTo>
                  <a:lnTo>
                    <a:pt x="0" y="21432"/>
                  </a:lnTo>
                  <a:lnTo>
                    <a:pt x="25281" y="21432"/>
                  </a:lnTo>
                  <a:lnTo>
                    <a:pt x="25281" y="25281"/>
                  </a:lnTo>
                  <a:lnTo>
                    <a:pt x="31413" y="25281"/>
                  </a:lnTo>
                  <a:lnTo>
                    <a:pt x="31413" y="15332"/>
                  </a:lnTo>
                  <a:lnTo>
                    <a:pt x="6133" y="15332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50;p31">
              <a:extLst>
                <a:ext uri="{FF2B5EF4-FFF2-40B4-BE49-F238E27FC236}">
                  <a16:creationId xmlns:a16="http://schemas.microsoft.com/office/drawing/2014/main" id="{BB71E832-BFF1-4448-B575-A5236A228BD1}"/>
                </a:ext>
              </a:extLst>
            </p:cNvPr>
            <p:cNvSpPr/>
            <p:nvPr/>
          </p:nvSpPr>
          <p:spPr>
            <a:xfrm>
              <a:off x="1272150" y="1387150"/>
              <a:ext cx="306675" cy="383300"/>
            </a:xfrm>
            <a:custGeom>
              <a:avLst/>
              <a:gdLst/>
              <a:ahLst/>
              <a:cxnLst/>
              <a:rect l="l" t="t" r="r" b="b"/>
              <a:pathLst>
                <a:path w="12267" h="15332" extrusionOk="0">
                  <a:moveTo>
                    <a:pt x="1" y="0"/>
                  </a:moveTo>
                  <a:lnTo>
                    <a:pt x="1" y="15332"/>
                  </a:lnTo>
                  <a:lnTo>
                    <a:pt x="12266" y="15332"/>
                  </a:lnTo>
                  <a:lnTo>
                    <a:pt x="12266" y="9199"/>
                  </a:lnTo>
                  <a:lnTo>
                    <a:pt x="6134" y="9199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51;p31">
              <a:extLst>
                <a:ext uri="{FF2B5EF4-FFF2-40B4-BE49-F238E27FC236}">
                  <a16:creationId xmlns:a16="http://schemas.microsoft.com/office/drawing/2014/main" id="{FCF65E81-4EDB-494F-94F4-1A01CE3B14F1}"/>
                </a:ext>
              </a:extLst>
            </p:cNvPr>
            <p:cNvSpPr/>
            <p:nvPr/>
          </p:nvSpPr>
          <p:spPr>
            <a:xfrm>
              <a:off x="4106825" y="391425"/>
              <a:ext cx="1206150" cy="383300"/>
            </a:xfrm>
            <a:custGeom>
              <a:avLst/>
              <a:gdLst/>
              <a:ahLst/>
              <a:cxnLst/>
              <a:rect l="l" t="t" r="r" b="b"/>
              <a:pathLst>
                <a:path w="48246" h="15332" extrusionOk="0">
                  <a:moveTo>
                    <a:pt x="1" y="1"/>
                  </a:moveTo>
                  <a:lnTo>
                    <a:pt x="1" y="11483"/>
                  </a:lnTo>
                  <a:lnTo>
                    <a:pt x="6133" y="11483"/>
                  </a:lnTo>
                  <a:lnTo>
                    <a:pt x="6133" y="6133"/>
                  </a:lnTo>
                  <a:lnTo>
                    <a:pt x="39829" y="6133"/>
                  </a:lnTo>
                  <a:lnTo>
                    <a:pt x="39829" y="15332"/>
                  </a:lnTo>
                  <a:lnTo>
                    <a:pt x="48245" y="15332"/>
                  </a:lnTo>
                  <a:lnTo>
                    <a:pt x="48245" y="9199"/>
                  </a:lnTo>
                  <a:lnTo>
                    <a:pt x="45962" y="9199"/>
                  </a:lnTo>
                  <a:lnTo>
                    <a:pt x="4596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52;p31">
              <a:extLst>
                <a:ext uri="{FF2B5EF4-FFF2-40B4-BE49-F238E27FC236}">
                  <a16:creationId xmlns:a16="http://schemas.microsoft.com/office/drawing/2014/main" id="{636AF1B3-C6EB-466E-87BE-A0EC026E9378}"/>
                </a:ext>
              </a:extLst>
            </p:cNvPr>
            <p:cNvSpPr/>
            <p:nvPr/>
          </p:nvSpPr>
          <p:spPr>
            <a:xfrm>
              <a:off x="4662175" y="1080525"/>
              <a:ext cx="210425" cy="306650"/>
            </a:xfrm>
            <a:custGeom>
              <a:avLst/>
              <a:gdLst/>
              <a:ahLst/>
              <a:cxnLst/>
              <a:rect l="l" t="t" r="r" b="b"/>
              <a:pathLst>
                <a:path w="8417" h="12266" extrusionOk="0">
                  <a:moveTo>
                    <a:pt x="1" y="0"/>
                  </a:moveTo>
                  <a:lnTo>
                    <a:pt x="1" y="6133"/>
                  </a:lnTo>
                  <a:lnTo>
                    <a:pt x="2284" y="6133"/>
                  </a:lnTo>
                  <a:lnTo>
                    <a:pt x="2284" y="12265"/>
                  </a:lnTo>
                  <a:lnTo>
                    <a:pt x="8417" y="12265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53;p31">
              <a:extLst>
                <a:ext uri="{FF2B5EF4-FFF2-40B4-BE49-F238E27FC236}">
                  <a16:creationId xmlns:a16="http://schemas.microsoft.com/office/drawing/2014/main" id="{4D202A64-2664-474D-881A-2BA7DA778E48}"/>
                </a:ext>
              </a:extLst>
            </p:cNvPr>
            <p:cNvSpPr/>
            <p:nvPr/>
          </p:nvSpPr>
          <p:spPr>
            <a:xfrm>
              <a:off x="3340250" y="2382875"/>
              <a:ext cx="230000" cy="306650"/>
            </a:xfrm>
            <a:custGeom>
              <a:avLst/>
              <a:gdLst/>
              <a:ahLst/>
              <a:cxnLst/>
              <a:rect l="l" t="t" r="r" b="b"/>
              <a:pathLst>
                <a:path w="9200" h="12266" extrusionOk="0">
                  <a:moveTo>
                    <a:pt x="3067" y="0"/>
                  </a:moveTo>
                  <a:lnTo>
                    <a:pt x="3067" y="6133"/>
                  </a:lnTo>
                  <a:lnTo>
                    <a:pt x="1" y="6133"/>
                  </a:lnTo>
                  <a:lnTo>
                    <a:pt x="1" y="12265"/>
                  </a:lnTo>
                  <a:lnTo>
                    <a:pt x="9200" y="12265"/>
                  </a:lnTo>
                  <a:lnTo>
                    <a:pt x="92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54;p31">
              <a:extLst>
                <a:ext uri="{FF2B5EF4-FFF2-40B4-BE49-F238E27FC236}">
                  <a16:creationId xmlns:a16="http://schemas.microsoft.com/office/drawing/2014/main" id="{38334288-3188-48FB-8811-7E1A4EF48460}"/>
                </a:ext>
              </a:extLst>
            </p:cNvPr>
            <p:cNvSpPr/>
            <p:nvPr/>
          </p:nvSpPr>
          <p:spPr>
            <a:xfrm>
              <a:off x="4719275" y="1847075"/>
              <a:ext cx="613275" cy="382500"/>
            </a:xfrm>
            <a:custGeom>
              <a:avLst/>
              <a:gdLst/>
              <a:ahLst/>
              <a:cxnLst/>
              <a:rect l="l" t="t" r="r" b="b"/>
              <a:pathLst>
                <a:path w="24531" h="15300" extrusionOk="0">
                  <a:moveTo>
                    <a:pt x="0" y="1"/>
                  </a:moveTo>
                  <a:lnTo>
                    <a:pt x="0" y="6101"/>
                  </a:lnTo>
                  <a:lnTo>
                    <a:pt x="12265" y="6101"/>
                  </a:lnTo>
                  <a:lnTo>
                    <a:pt x="12265" y="15300"/>
                  </a:lnTo>
                  <a:lnTo>
                    <a:pt x="24530" y="15300"/>
                  </a:lnTo>
                  <a:lnTo>
                    <a:pt x="24530" y="9167"/>
                  </a:lnTo>
                  <a:lnTo>
                    <a:pt x="18398" y="9167"/>
                  </a:lnTo>
                  <a:lnTo>
                    <a:pt x="1839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55;p31">
              <a:extLst>
                <a:ext uri="{FF2B5EF4-FFF2-40B4-BE49-F238E27FC236}">
                  <a16:creationId xmlns:a16="http://schemas.microsoft.com/office/drawing/2014/main" id="{1D0FA118-7616-49D6-B05E-36A969BF70B4}"/>
                </a:ext>
              </a:extLst>
            </p:cNvPr>
            <p:cNvSpPr/>
            <p:nvPr/>
          </p:nvSpPr>
          <p:spPr>
            <a:xfrm>
              <a:off x="6021625" y="1463800"/>
              <a:ext cx="306650" cy="383300"/>
            </a:xfrm>
            <a:custGeom>
              <a:avLst/>
              <a:gdLst/>
              <a:ahLst/>
              <a:cxnLst/>
              <a:rect l="l" t="t" r="r" b="b"/>
              <a:pathLst>
                <a:path w="12266" h="15332" extrusionOk="0">
                  <a:moveTo>
                    <a:pt x="0" y="1"/>
                  </a:moveTo>
                  <a:lnTo>
                    <a:pt x="0" y="15332"/>
                  </a:lnTo>
                  <a:lnTo>
                    <a:pt x="12265" y="15332"/>
                  </a:lnTo>
                  <a:lnTo>
                    <a:pt x="12265" y="9199"/>
                  </a:lnTo>
                  <a:lnTo>
                    <a:pt x="6133" y="919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56;p31">
              <a:extLst>
                <a:ext uri="{FF2B5EF4-FFF2-40B4-BE49-F238E27FC236}">
                  <a16:creationId xmlns:a16="http://schemas.microsoft.com/office/drawing/2014/main" id="{F7085D1B-1F52-4D66-A229-9EEEC0848A68}"/>
                </a:ext>
              </a:extLst>
            </p:cNvPr>
            <p:cNvSpPr/>
            <p:nvPr/>
          </p:nvSpPr>
          <p:spPr>
            <a:xfrm>
              <a:off x="6098275" y="314775"/>
              <a:ext cx="306650" cy="306650"/>
            </a:xfrm>
            <a:custGeom>
              <a:avLst/>
              <a:gdLst/>
              <a:ahLst/>
              <a:cxnLst/>
              <a:rect l="l" t="t" r="r" b="b"/>
              <a:pathLst>
                <a:path w="12266" h="12266" extrusionOk="0">
                  <a:moveTo>
                    <a:pt x="6133" y="0"/>
                  </a:moveTo>
                  <a:lnTo>
                    <a:pt x="6133" y="6133"/>
                  </a:lnTo>
                  <a:lnTo>
                    <a:pt x="0" y="6133"/>
                  </a:lnTo>
                  <a:lnTo>
                    <a:pt x="0" y="12265"/>
                  </a:lnTo>
                  <a:lnTo>
                    <a:pt x="12265" y="12265"/>
                  </a:lnTo>
                  <a:lnTo>
                    <a:pt x="122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57;p31">
              <a:extLst>
                <a:ext uri="{FF2B5EF4-FFF2-40B4-BE49-F238E27FC236}">
                  <a16:creationId xmlns:a16="http://schemas.microsoft.com/office/drawing/2014/main" id="{A6122B29-17D8-41FE-82EA-BEB0C1E07405}"/>
                </a:ext>
              </a:extLst>
            </p:cNvPr>
            <p:cNvSpPr/>
            <p:nvPr/>
          </p:nvSpPr>
          <p:spPr>
            <a:xfrm>
              <a:off x="2976550" y="4087250"/>
              <a:ext cx="153350" cy="325425"/>
            </a:xfrm>
            <a:custGeom>
              <a:avLst/>
              <a:gdLst/>
              <a:ahLst/>
              <a:cxnLst/>
              <a:rect l="l" t="t" r="r" b="b"/>
              <a:pathLst>
                <a:path w="6134" h="13017" extrusionOk="0">
                  <a:moveTo>
                    <a:pt x="1" y="1"/>
                  </a:moveTo>
                  <a:lnTo>
                    <a:pt x="1" y="13016"/>
                  </a:lnTo>
                  <a:lnTo>
                    <a:pt x="6133" y="1301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F59DCA81-3DC9-43DB-9F1C-C1C27675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28" y="1026769"/>
            <a:ext cx="5812130" cy="389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00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720000" y="2014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EVALUATION</a:t>
            </a:r>
            <a:endParaRPr dirty="0"/>
          </a:p>
        </p:txBody>
      </p:sp>
      <p:graphicFrame>
        <p:nvGraphicFramePr>
          <p:cNvPr id="647" name="Google Shape;647;p33"/>
          <p:cNvGraphicFramePr/>
          <p:nvPr>
            <p:extLst>
              <p:ext uri="{D42A27DB-BD31-4B8C-83A1-F6EECF244321}">
                <p14:modId xmlns:p14="http://schemas.microsoft.com/office/powerpoint/2010/main" val="4081253366"/>
              </p:ext>
            </p:extLst>
          </p:nvPr>
        </p:nvGraphicFramePr>
        <p:xfrm>
          <a:off x="230771" y="827549"/>
          <a:ext cx="2788876" cy="4114470"/>
        </p:xfrm>
        <a:graphic>
          <a:graphicData uri="http://schemas.openxmlformats.org/drawingml/2006/table">
            <a:tbl>
              <a:tblPr>
                <a:noFill/>
                <a:tableStyleId>{50D29404-E674-4319-ADE4-8E87855BD3BD}</a:tableStyleId>
              </a:tblPr>
              <a:tblGrid>
                <a:gridCol w="139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5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800" b="1" dirty="0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CRITERION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800" b="1" dirty="0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SCORE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Relevance</a:t>
                      </a:r>
                      <a:endParaRPr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Effectiveness</a:t>
                      </a:r>
                      <a:endParaRPr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707978"/>
                  </a:ext>
                </a:extLst>
              </a:tr>
              <a:tr h="325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Efficiency</a:t>
                      </a:r>
                      <a:endParaRPr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78227"/>
                  </a:ext>
                </a:extLst>
              </a:tr>
              <a:tr h="325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Impact</a:t>
                      </a:r>
                      <a:endParaRPr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534693"/>
                  </a:ext>
                </a:extLst>
              </a:tr>
              <a:tr h="325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Sustainability</a:t>
                      </a:r>
                      <a:endParaRPr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668688"/>
                  </a:ext>
                </a:extLst>
              </a:tr>
              <a:tr h="325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Communication</a:t>
                      </a:r>
                      <a:endParaRPr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869033"/>
                  </a:ext>
                </a:extLst>
              </a:tr>
              <a:tr h="325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Creativity</a:t>
                      </a:r>
                      <a:endParaRPr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359441"/>
                  </a:ext>
                </a:extLst>
              </a:tr>
              <a:tr h="325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Design</a:t>
                      </a:r>
                      <a:endParaRPr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297257"/>
                  </a:ext>
                </a:extLst>
              </a:tr>
              <a:tr h="325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Architectonic</a:t>
                      </a:r>
                      <a:r>
                        <a:rPr lang="es-CO" sz="120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 </a:t>
                      </a: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style</a:t>
                      </a:r>
                      <a:endParaRPr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389810"/>
                  </a:ext>
                </a:extLst>
              </a:tr>
              <a:tr h="325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Functionality</a:t>
                      </a:r>
                      <a:endParaRPr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843078"/>
                  </a:ext>
                </a:extLst>
              </a:tr>
            </a:tbl>
          </a:graphicData>
        </a:graphic>
      </p:graphicFrame>
      <p:graphicFrame>
        <p:nvGraphicFramePr>
          <p:cNvPr id="5" name="Google Shape;647;p33">
            <a:extLst>
              <a:ext uri="{FF2B5EF4-FFF2-40B4-BE49-F238E27FC236}">
                <a16:creationId xmlns:a16="http://schemas.microsoft.com/office/drawing/2014/main" id="{7FD085FD-AD98-4C49-A2BE-D373D09F0A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0524175"/>
              </p:ext>
            </p:extLst>
          </p:nvPr>
        </p:nvGraphicFramePr>
        <p:xfrm>
          <a:off x="6124353" y="827549"/>
          <a:ext cx="2788876" cy="4114470"/>
        </p:xfrm>
        <a:graphic>
          <a:graphicData uri="http://schemas.openxmlformats.org/drawingml/2006/table">
            <a:tbl>
              <a:tblPr>
                <a:noFill/>
                <a:tableStyleId>{50D29404-E674-4319-ADE4-8E87855BD3BD}</a:tableStyleId>
              </a:tblPr>
              <a:tblGrid>
                <a:gridCol w="139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5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800" b="1" dirty="0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CRITERION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800" b="1" dirty="0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SCORE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Relevance</a:t>
                      </a:r>
                      <a:endParaRPr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Effectiveness</a:t>
                      </a:r>
                      <a:endParaRPr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707978"/>
                  </a:ext>
                </a:extLst>
              </a:tr>
              <a:tr h="325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Efficiency</a:t>
                      </a:r>
                      <a:endParaRPr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78227"/>
                  </a:ext>
                </a:extLst>
              </a:tr>
              <a:tr h="325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Impact</a:t>
                      </a:r>
                      <a:endParaRPr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534693"/>
                  </a:ext>
                </a:extLst>
              </a:tr>
              <a:tr h="325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Sustainability</a:t>
                      </a:r>
                      <a:endParaRPr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668688"/>
                  </a:ext>
                </a:extLst>
              </a:tr>
              <a:tr h="325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Communication</a:t>
                      </a:r>
                      <a:endParaRPr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869033"/>
                  </a:ext>
                </a:extLst>
              </a:tr>
              <a:tr h="325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Creativity</a:t>
                      </a:r>
                      <a:endParaRPr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359441"/>
                  </a:ext>
                </a:extLst>
              </a:tr>
              <a:tr h="325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Design</a:t>
                      </a:r>
                      <a:endParaRPr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297257"/>
                  </a:ext>
                </a:extLst>
              </a:tr>
              <a:tr h="325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Architectonic</a:t>
                      </a:r>
                      <a:r>
                        <a:rPr lang="es-CO" sz="120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 </a:t>
                      </a: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style</a:t>
                      </a:r>
                      <a:endParaRPr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389810"/>
                  </a:ext>
                </a:extLst>
              </a:tr>
              <a:tr h="325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Functionality</a:t>
                      </a:r>
                      <a:endParaRPr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843078"/>
                  </a:ext>
                </a:extLst>
              </a:tr>
            </a:tbl>
          </a:graphicData>
        </a:graphic>
      </p:graphicFrame>
      <p:graphicFrame>
        <p:nvGraphicFramePr>
          <p:cNvPr id="6" name="Google Shape;647;p33">
            <a:extLst>
              <a:ext uri="{FF2B5EF4-FFF2-40B4-BE49-F238E27FC236}">
                <a16:creationId xmlns:a16="http://schemas.microsoft.com/office/drawing/2014/main" id="{0FC751A0-1931-4E1E-8843-69FB58635A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3457113"/>
              </p:ext>
            </p:extLst>
          </p:nvPr>
        </p:nvGraphicFramePr>
        <p:xfrm>
          <a:off x="3177562" y="827549"/>
          <a:ext cx="2788876" cy="4114470"/>
        </p:xfrm>
        <a:graphic>
          <a:graphicData uri="http://schemas.openxmlformats.org/drawingml/2006/table">
            <a:tbl>
              <a:tblPr>
                <a:noFill/>
                <a:tableStyleId>{50D29404-E674-4319-ADE4-8E87855BD3BD}</a:tableStyleId>
              </a:tblPr>
              <a:tblGrid>
                <a:gridCol w="1394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5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800" b="1" dirty="0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CRITERION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800" b="1" dirty="0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SCORE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Relevance</a:t>
                      </a:r>
                      <a:endParaRPr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Effectiveness</a:t>
                      </a:r>
                      <a:endParaRPr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707978"/>
                  </a:ext>
                </a:extLst>
              </a:tr>
              <a:tr h="325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Efficiency</a:t>
                      </a:r>
                      <a:endParaRPr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678227"/>
                  </a:ext>
                </a:extLst>
              </a:tr>
              <a:tr h="325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Impact</a:t>
                      </a:r>
                      <a:endParaRPr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534693"/>
                  </a:ext>
                </a:extLst>
              </a:tr>
              <a:tr h="325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Sustainability</a:t>
                      </a:r>
                      <a:endParaRPr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668688"/>
                  </a:ext>
                </a:extLst>
              </a:tr>
              <a:tr h="325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Communication</a:t>
                      </a:r>
                      <a:endParaRPr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869033"/>
                  </a:ext>
                </a:extLst>
              </a:tr>
              <a:tr h="325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Creativity</a:t>
                      </a:r>
                      <a:endParaRPr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359441"/>
                  </a:ext>
                </a:extLst>
              </a:tr>
              <a:tr h="325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Design</a:t>
                      </a:r>
                      <a:endParaRPr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297257"/>
                  </a:ext>
                </a:extLst>
              </a:tr>
              <a:tr h="325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Architectonic</a:t>
                      </a:r>
                      <a:r>
                        <a:rPr lang="es-CO" sz="120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 </a:t>
                      </a: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style</a:t>
                      </a:r>
                      <a:endParaRPr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389810"/>
                  </a:ext>
                </a:extLst>
              </a:tr>
              <a:tr h="325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Functionality</a:t>
                      </a:r>
                      <a:endParaRPr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84307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500837" y="1719213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CO" dirty="0"/>
              <a:t>ANALYSIS</a:t>
            </a: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4845486" y="1713357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CO" dirty="0"/>
              <a:t>DESIGN</a:t>
            </a:r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2800219" y="3164300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CO" dirty="0"/>
              <a:t>DEVELOPMENT</a:t>
            </a:r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6106341" y="3164300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CO" dirty="0"/>
              <a:t>CONCLUSIONS</a:t>
            </a:r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27" name="Google Shape;127;p26"/>
          <p:cNvCxnSpPr/>
          <p:nvPr/>
        </p:nvCxnSpPr>
        <p:spPr>
          <a:xfrm>
            <a:off x="2635538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472518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980275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38053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CO" sz="4400" dirty="0"/>
              <a:t>DEVELOPMENT</a:t>
            </a:r>
            <a:endParaRPr sz="4400"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Google Shape;175;p30">
            <a:extLst>
              <a:ext uri="{FF2B5EF4-FFF2-40B4-BE49-F238E27FC236}">
                <a16:creationId xmlns:a16="http://schemas.microsoft.com/office/drawing/2014/main" id="{42EF9392-75F9-4A8A-9B1E-D78B3BEE89B5}"/>
              </a:ext>
            </a:extLst>
          </p:cNvPr>
          <p:cNvSpPr txBox="1">
            <a:spLocks/>
          </p:cNvSpPr>
          <p:nvPr/>
        </p:nvSpPr>
        <p:spPr>
          <a:xfrm>
            <a:off x="4901203" y="3290550"/>
            <a:ext cx="20268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Architecture patterns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SOLID principles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GoF</a:t>
            </a:r>
            <a:r>
              <a:rPr lang="en-US" dirty="0"/>
              <a:t> </a:t>
            </a:r>
            <a:r>
              <a:rPr lang="en-US" dirty="0" err="1"/>
              <a:t>desing</a:t>
            </a:r>
            <a:r>
              <a:rPr lang="en-US" dirty="0"/>
              <a:t> patterns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grpSp>
        <p:nvGrpSpPr>
          <p:cNvPr id="7" name="Google Shape;8624;p53">
            <a:extLst>
              <a:ext uri="{FF2B5EF4-FFF2-40B4-BE49-F238E27FC236}">
                <a16:creationId xmlns:a16="http://schemas.microsoft.com/office/drawing/2014/main" id="{7EB52052-2976-4D2C-AFB0-A32617670166}"/>
              </a:ext>
            </a:extLst>
          </p:cNvPr>
          <p:cNvGrpSpPr/>
          <p:nvPr/>
        </p:nvGrpSpPr>
        <p:grpSpPr>
          <a:xfrm>
            <a:off x="343393" y="161246"/>
            <a:ext cx="3127228" cy="1472352"/>
            <a:chOff x="834100" y="3642869"/>
            <a:chExt cx="1259483" cy="628426"/>
          </a:xfrm>
        </p:grpSpPr>
        <p:sp>
          <p:nvSpPr>
            <p:cNvPr id="8" name="Google Shape;8625;p53">
              <a:extLst>
                <a:ext uri="{FF2B5EF4-FFF2-40B4-BE49-F238E27FC236}">
                  <a16:creationId xmlns:a16="http://schemas.microsoft.com/office/drawing/2014/main" id="{F177F89A-1DFC-4813-9EB6-A7724149A773}"/>
                </a:ext>
              </a:extLst>
            </p:cNvPr>
            <p:cNvSpPr/>
            <p:nvPr/>
          </p:nvSpPr>
          <p:spPr>
            <a:xfrm>
              <a:off x="1557115" y="4061516"/>
              <a:ext cx="127079" cy="163426"/>
            </a:xfrm>
            <a:custGeom>
              <a:avLst/>
              <a:gdLst/>
              <a:ahLst/>
              <a:cxnLst/>
              <a:rect l="l" t="t" r="r" b="b"/>
              <a:pathLst>
                <a:path w="28816" h="37079" fill="none" extrusionOk="0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626;p53">
              <a:extLst>
                <a:ext uri="{FF2B5EF4-FFF2-40B4-BE49-F238E27FC236}">
                  <a16:creationId xmlns:a16="http://schemas.microsoft.com/office/drawing/2014/main" id="{98116A13-ACAC-4A77-8D78-ACAF99281BB2}"/>
                </a:ext>
              </a:extLst>
            </p:cNvPr>
            <p:cNvSpPr/>
            <p:nvPr/>
          </p:nvSpPr>
          <p:spPr>
            <a:xfrm>
              <a:off x="1847875" y="4224937"/>
              <a:ext cx="161119" cy="4"/>
            </a:xfrm>
            <a:custGeom>
              <a:avLst/>
              <a:gdLst/>
              <a:ahLst/>
              <a:cxnLst/>
              <a:rect l="l" t="t" r="r" b="b"/>
              <a:pathLst>
                <a:path w="36535" h="1" fill="none" extrusionOk="0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627;p53">
              <a:extLst>
                <a:ext uri="{FF2B5EF4-FFF2-40B4-BE49-F238E27FC236}">
                  <a16:creationId xmlns:a16="http://schemas.microsoft.com/office/drawing/2014/main" id="{F86360E2-537F-4682-90F6-62B7D4986B5B}"/>
                </a:ext>
              </a:extLst>
            </p:cNvPr>
            <p:cNvSpPr/>
            <p:nvPr/>
          </p:nvSpPr>
          <p:spPr>
            <a:xfrm>
              <a:off x="1684189" y="4176763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28;p53">
              <a:extLst>
                <a:ext uri="{FF2B5EF4-FFF2-40B4-BE49-F238E27FC236}">
                  <a16:creationId xmlns:a16="http://schemas.microsoft.com/office/drawing/2014/main" id="{4CE74773-8C20-441A-BCBC-949A3F942689}"/>
                </a:ext>
              </a:extLst>
            </p:cNvPr>
            <p:cNvSpPr/>
            <p:nvPr/>
          </p:nvSpPr>
          <p:spPr>
            <a:xfrm>
              <a:off x="124691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629;p53">
              <a:extLst>
                <a:ext uri="{FF2B5EF4-FFF2-40B4-BE49-F238E27FC236}">
                  <a16:creationId xmlns:a16="http://schemas.microsoft.com/office/drawing/2014/main" id="{673CE66C-65E4-4162-A7FC-2982EB72306B}"/>
                </a:ext>
              </a:extLst>
            </p:cNvPr>
            <p:cNvSpPr/>
            <p:nvPr/>
          </p:nvSpPr>
          <p:spPr>
            <a:xfrm>
              <a:off x="854078" y="3861292"/>
              <a:ext cx="154429" cy="4"/>
            </a:xfrm>
            <a:custGeom>
              <a:avLst/>
              <a:gdLst/>
              <a:ahLst/>
              <a:cxnLst/>
              <a:rect l="l" t="t" r="r" b="b"/>
              <a:pathLst>
                <a:path w="35018" h="1" fill="none" extrusionOk="0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630;p53">
              <a:extLst>
                <a:ext uri="{FF2B5EF4-FFF2-40B4-BE49-F238E27FC236}">
                  <a16:creationId xmlns:a16="http://schemas.microsoft.com/office/drawing/2014/main" id="{2B0BC6F5-3DA8-498A-9B65-46964627D2F9}"/>
                </a:ext>
              </a:extLst>
            </p:cNvPr>
            <p:cNvSpPr/>
            <p:nvPr/>
          </p:nvSpPr>
          <p:spPr>
            <a:xfrm>
              <a:off x="1164630" y="3861309"/>
              <a:ext cx="79574" cy="199792"/>
            </a:xfrm>
            <a:custGeom>
              <a:avLst/>
              <a:gdLst/>
              <a:ahLst/>
              <a:cxnLst/>
              <a:rect l="l" t="t" r="r" b="b"/>
              <a:pathLst>
                <a:path w="18044" h="45330" fill="none" extrusionOk="0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31;p53">
              <a:extLst>
                <a:ext uri="{FF2B5EF4-FFF2-40B4-BE49-F238E27FC236}">
                  <a16:creationId xmlns:a16="http://schemas.microsoft.com/office/drawing/2014/main" id="{41C9EDCE-05AF-457C-BE62-86F0BC836FF6}"/>
                </a:ext>
              </a:extLst>
            </p:cNvPr>
            <p:cNvSpPr/>
            <p:nvPr/>
          </p:nvSpPr>
          <p:spPr>
            <a:xfrm>
              <a:off x="854078" y="4061097"/>
              <a:ext cx="146866" cy="4"/>
            </a:xfrm>
            <a:custGeom>
              <a:avLst/>
              <a:gdLst/>
              <a:ahLst/>
              <a:cxnLst/>
              <a:rect l="l" t="t" r="r" b="b"/>
              <a:pathLst>
                <a:path w="33303" h="1" fill="none" extrusionOk="0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632;p53">
              <a:extLst>
                <a:ext uri="{FF2B5EF4-FFF2-40B4-BE49-F238E27FC236}">
                  <a16:creationId xmlns:a16="http://schemas.microsoft.com/office/drawing/2014/main" id="{826A0A69-DA5A-4BBC-9604-7BA773751E08}"/>
                </a:ext>
              </a:extLst>
            </p:cNvPr>
            <p:cNvSpPr/>
            <p:nvPr/>
          </p:nvSpPr>
          <p:spPr>
            <a:xfrm>
              <a:off x="1000939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633;p53">
              <a:extLst>
                <a:ext uri="{FF2B5EF4-FFF2-40B4-BE49-F238E27FC236}">
                  <a16:creationId xmlns:a16="http://schemas.microsoft.com/office/drawing/2014/main" id="{34AC210A-FCFD-46F3-9217-F41464EE22B0}"/>
                </a:ext>
              </a:extLst>
            </p:cNvPr>
            <p:cNvSpPr/>
            <p:nvPr/>
          </p:nvSpPr>
          <p:spPr>
            <a:xfrm>
              <a:off x="1008502" y="3822418"/>
              <a:ext cx="163690" cy="94528"/>
            </a:xfrm>
            <a:custGeom>
              <a:avLst/>
              <a:gdLst/>
              <a:ahLst/>
              <a:cxnLst/>
              <a:rect l="l" t="t" r="r" b="b"/>
              <a:pathLst>
                <a:path w="37118" h="21447" extrusionOk="0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634;p53">
              <a:extLst>
                <a:ext uri="{FF2B5EF4-FFF2-40B4-BE49-F238E27FC236}">
                  <a16:creationId xmlns:a16="http://schemas.microsoft.com/office/drawing/2014/main" id="{2E026911-0767-4CF8-A788-7E56BEEA0BEF}"/>
                </a:ext>
              </a:extLst>
            </p:cNvPr>
            <p:cNvSpPr/>
            <p:nvPr/>
          </p:nvSpPr>
          <p:spPr>
            <a:xfrm>
              <a:off x="160315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635;p53">
              <a:extLst>
                <a:ext uri="{FF2B5EF4-FFF2-40B4-BE49-F238E27FC236}">
                  <a16:creationId xmlns:a16="http://schemas.microsoft.com/office/drawing/2014/main" id="{06B63887-5363-4FCD-8499-2B00CD518A50}"/>
                </a:ext>
              </a:extLst>
            </p:cNvPr>
            <p:cNvSpPr/>
            <p:nvPr/>
          </p:nvSpPr>
          <p:spPr>
            <a:xfrm>
              <a:off x="1926576" y="3861292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636;p53">
              <a:extLst>
                <a:ext uri="{FF2B5EF4-FFF2-40B4-BE49-F238E27FC236}">
                  <a16:creationId xmlns:a16="http://schemas.microsoft.com/office/drawing/2014/main" id="{86989F35-F681-4FD2-8991-AD9E6E62D4E4}"/>
                </a:ext>
              </a:extLst>
            </p:cNvPr>
            <p:cNvSpPr/>
            <p:nvPr/>
          </p:nvSpPr>
          <p:spPr>
            <a:xfrm>
              <a:off x="1680763" y="3861309"/>
              <a:ext cx="82127" cy="199792"/>
            </a:xfrm>
            <a:custGeom>
              <a:avLst/>
              <a:gdLst/>
              <a:ahLst/>
              <a:cxnLst/>
              <a:rect l="l" t="t" r="r" b="b"/>
              <a:pathLst>
                <a:path w="18623" h="45330" fill="none" extrusionOk="0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637;p53">
              <a:extLst>
                <a:ext uri="{FF2B5EF4-FFF2-40B4-BE49-F238E27FC236}">
                  <a16:creationId xmlns:a16="http://schemas.microsoft.com/office/drawing/2014/main" id="{BBCC7597-5C2E-4607-85EF-5B65ECA2665A}"/>
                </a:ext>
              </a:extLst>
            </p:cNvPr>
            <p:cNvSpPr/>
            <p:nvPr/>
          </p:nvSpPr>
          <p:spPr>
            <a:xfrm>
              <a:off x="1926576" y="4061097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638;p53">
              <a:extLst>
                <a:ext uri="{FF2B5EF4-FFF2-40B4-BE49-F238E27FC236}">
                  <a16:creationId xmlns:a16="http://schemas.microsoft.com/office/drawing/2014/main" id="{A72849CF-B95A-4CFF-B508-B9ACB478A9DC}"/>
                </a:ext>
              </a:extLst>
            </p:cNvPr>
            <p:cNvSpPr/>
            <p:nvPr/>
          </p:nvSpPr>
          <p:spPr>
            <a:xfrm>
              <a:off x="1762436" y="3822418"/>
              <a:ext cx="163677" cy="94528"/>
            </a:xfrm>
            <a:custGeom>
              <a:avLst/>
              <a:gdLst/>
              <a:ahLst/>
              <a:cxnLst/>
              <a:rect l="l" t="t" r="r" b="b"/>
              <a:pathLst>
                <a:path w="37115" h="21447" extrusionOk="0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639;p53">
              <a:extLst>
                <a:ext uri="{FF2B5EF4-FFF2-40B4-BE49-F238E27FC236}">
                  <a16:creationId xmlns:a16="http://schemas.microsoft.com/office/drawing/2014/main" id="{7729A486-B563-46B9-BC89-6C1E10A80101}"/>
                </a:ext>
              </a:extLst>
            </p:cNvPr>
            <p:cNvSpPr/>
            <p:nvPr/>
          </p:nvSpPr>
          <p:spPr>
            <a:xfrm>
              <a:off x="1762886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640;p53">
              <a:extLst>
                <a:ext uri="{FF2B5EF4-FFF2-40B4-BE49-F238E27FC236}">
                  <a16:creationId xmlns:a16="http://schemas.microsoft.com/office/drawing/2014/main" id="{BB725188-601B-4DF3-B9DC-E70C9BEA6CD1}"/>
                </a:ext>
              </a:extLst>
            </p:cNvPr>
            <p:cNvSpPr/>
            <p:nvPr/>
          </p:nvSpPr>
          <p:spPr>
            <a:xfrm>
              <a:off x="1325004" y="3820086"/>
              <a:ext cx="278558" cy="278382"/>
            </a:xfrm>
            <a:custGeom>
              <a:avLst/>
              <a:gdLst/>
              <a:ahLst/>
              <a:cxnLst/>
              <a:rect l="l" t="t" r="r" b="b"/>
              <a:pathLst>
                <a:path w="63165" h="63161" fill="none" extrusionOk="0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641;p53">
              <a:extLst>
                <a:ext uri="{FF2B5EF4-FFF2-40B4-BE49-F238E27FC236}">
                  <a16:creationId xmlns:a16="http://schemas.microsoft.com/office/drawing/2014/main" id="{2E08D01B-416C-4522-A68D-0D09A0969259}"/>
                </a:ext>
              </a:extLst>
            </p:cNvPr>
            <p:cNvSpPr/>
            <p:nvPr/>
          </p:nvSpPr>
          <p:spPr>
            <a:xfrm>
              <a:off x="1235816" y="3689223"/>
              <a:ext cx="134752" cy="171223"/>
            </a:xfrm>
            <a:custGeom>
              <a:avLst/>
              <a:gdLst/>
              <a:ahLst/>
              <a:cxnLst/>
              <a:rect l="l" t="t" r="r" b="b"/>
              <a:pathLst>
                <a:path w="30556" h="38848" fill="none" extrusionOk="0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642;p53">
              <a:extLst>
                <a:ext uri="{FF2B5EF4-FFF2-40B4-BE49-F238E27FC236}">
                  <a16:creationId xmlns:a16="http://schemas.microsoft.com/office/drawing/2014/main" id="{8C5B0594-0F22-4C50-AC42-2C4BE4A8BF27}"/>
                </a:ext>
              </a:extLst>
            </p:cNvPr>
            <p:cNvSpPr/>
            <p:nvPr/>
          </p:nvSpPr>
          <p:spPr>
            <a:xfrm>
              <a:off x="910512" y="3689223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643;p53">
              <a:extLst>
                <a:ext uri="{FF2B5EF4-FFF2-40B4-BE49-F238E27FC236}">
                  <a16:creationId xmlns:a16="http://schemas.microsoft.com/office/drawing/2014/main" id="{6A2F2142-05EE-4DC7-98B2-6DE41B0A1B6A}"/>
                </a:ext>
              </a:extLst>
            </p:cNvPr>
            <p:cNvSpPr/>
            <p:nvPr/>
          </p:nvSpPr>
          <p:spPr>
            <a:xfrm>
              <a:off x="1072126" y="3642869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644;p53">
              <a:extLst>
                <a:ext uri="{FF2B5EF4-FFF2-40B4-BE49-F238E27FC236}">
                  <a16:creationId xmlns:a16="http://schemas.microsoft.com/office/drawing/2014/main" id="{B36D1870-5D05-4855-B164-CFD1DA96778E}"/>
                </a:ext>
              </a:extLst>
            </p:cNvPr>
            <p:cNvSpPr/>
            <p:nvPr/>
          </p:nvSpPr>
          <p:spPr>
            <a:xfrm>
              <a:off x="1235913" y="4073301"/>
              <a:ext cx="134655" cy="151640"/>
            </a:xfrm>
            <a:custGeom>
              <a:avLst/>
              <a:gdLst/>
              <a:ahLst/>
              <a:cxnLst/>
              <a:rect l="l" t="t" r="r" b="b"/>
              <a:pathLst>
                <a:path w="30534" h="34405" fill="none" extrusionOk="0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645;p53">
              <a:extLst>
                <a:ext uri="{FF2B5EF4-FFF2-40B4-BE49-F238E27FC236}">
                  <a16:creationId xmlns:a16="http://schemas.microsoft.com/office/drawing/2014/main" id="{53742A35-500F-4186-9FC8-E931F9398255}"/>
                </a:ext>
              </a:extLst>
            </p:cNvPr>
            <p:cNvSpPr/>
            <p:nvPr/>
          </p:nvSpPr>
          <p:spPr>
            <a:xfrm>
              <a:off x="910512" y="4224937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646;p53">
              <a:extLst>
                <a:ext uri="{FF2B5EF4-FFF2-40B4-BE49-F238E27FC236}">
                  <a16:creationId xmlns:a16="http://schemas.microsoft.com/office/drawing/2014/main" id="{61E7E30B-8846-4C83-9457-B5A5F6BD915E}"/>
                </a:ext>
              </a:extLst>
            </p:cNvPr>
            <p:cNvSpPr/>
            <p:nvPr/>
          </p:nvSpPr>
          <p:spPr>
            <a:xfrm>
              <a:off x="1072126" y="4176763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647;p53">
              <a:extLst>
                <a:ext uri="{FF2B5EF4-FFF2-40B4-BE49-F238E27FC236}">
                  <a16:creationId xmlns:a16="http://schemas.microsoft.com/office/drawing/2014/main" id="{8031C0A7-61CA-4179-A239-BB482AAA685D}"/>
                </a:ext>
              </a:extLst>
            </p:cNvPr>
            <p:cNvSpPr/>
            <p:nvPr/>
          </p:nvSpPr>
          <p:spPr>
            <a:xfrm>
              <a:off x="1562328" y="3689223"/>
              <a:ext cx="128816" cy="171223"/>
            </a:xfrm>
            <a:custGeom>
              <a:avLst/>
              <a:gdLst/>
              <a:ahLst/>
              <a:cxnLst/>
              <a:rect l="l" t="t" r="r" b="b"/>
              <a:pathLst>
                <a:path w="29210" h="38848" fill="none" extrusionOk="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648;p53">
              <a:extLst>
                <a:ext uri="{FF2B5EF4-FFF2-40B4-BE49-F238E27FC236}">
                  <a16:creationId xmlns:a16="http://schemas.microsoft.com/office/drawing/2014/main" id="{1273C69A-2CB1-432D-AEAF-E68389AFCC01}"/>
                </a:ext>
              </a:extLst>
            </p:cNvPr>
            <p:cNvSpPr/>
            <p:nvPr/>
          </p:nvSpPr>
          <p:spPr>
            <a:xfrm>
              <a:off x="1854826" y="3689223"/>
              <a:ext cx="154169" cy="4"/>
            </a:xfrm>
            <a:custGeom>
              <a:avLst/>
              <a:gdLst/>
              <a:ahLst/>
              <a:cxnLst/>
              <a:rect l="l" t="t" r="r" b="b"/>
              <a:pathLst>
                <a:path w="34959" h="1" fill="none" extrusionOk="0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649;p53">
              <a:extLst>
                <a:ext uri="{FF2B5EF4-FFF2-40B4-BE49-F238E27FC236}">
                  <a16:creationId xmlns:a16="http://schemas.microsoft.com/office/drawing/2014/main" id="{3861A1C5-ACED-4EFD-900F-CAF097AE8920}"/>
                </a:ext>
              </a:extLst>
            </p:cNvPr>
            <p:cNvSpPr/>
            <p:nvPr/>
          </p:nvSpPr>
          <p:spPr>
            <a:xfrm>
              <a:off x="1691140" y="3642869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8650;p53">
              <a:extLst>
                <a:ext uri="{FF2B5EF4-FFF2-40B4-BE49-F238E27FC236}">
                  <a16:creationId xmlns:a16="http://schemas.microsoft.com/office/drawing/2014/main" id="{A650408C-49C5-4F20-993D-20CF6657FE5F}"/>
                </a:ext>
              </a:extLst>
            </p:cNvPr>
            <p:cNvGrpSpPr/>
            <p:nvPr/>
          </p:nvGrpSpPr>
          <p:grpSpPr>
            <a:xfrm>
              <a:off x="1360364" y="3847835"/>
              <a:ext cx="208119" cy="224359"/>
              <a:chOff x="1360769" y="3847100"/>
              <a:chExt cx="208119" cy="224359"/>
            </a:xfrm>
          </p:grpSpPr>
          <p:sp>
            <p:nvSpPr>
              <p:cNvPr id="48" name="Google Shape;8651;p53">
                <a:extLst>
                  <a:ext uri="{FF2B5EF4-FFF2-40B4-BE49-F238E27FC236}">
                    <a16:creationId xmlns:a16="http://schemas.microsoft.com/office/drawing/2014/main" id="{2F67B21A-B00B-4AA4-B94F-A33CB74F44EE}"/>
                  </a:ext>
                </a:extLst>
              </p:cNvPr>
              <p:cNvSpPr/>
              <p:nvPr/>
            </p:nvSpPr>
            <p:spPr>
              <a:xfrm>
                <a:off x="1360769" y="3847113"/>
                <a:ext cx="99163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6" h="50901" fill="none" extrusionOk="0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9E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652;p53">
                <a:extLst>
                  <a:ext uri="{FF2B5EF4-FFF2-40B4-BE49-F238E27FC236}">
                    <a16:creationId xmlns:a16="http://schemas.microsoft.com/office/drawing/2014/main" id="{89E354D8-CDBC-403B-80CA-23DABAA4FE79}"/>
                  </a:ext>
                </a:extLst>
              </p:cNvPr>
              <p:cNvSpPr/>
              <p:nvPr/>
            </p:nvSpPr>
            <p:spPr>
              <a:xfrm>
                <a:off x="1418941" y="3907967"/>
                <a:ext cx="40718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3" h="11642" fill="none" extrusionOk="0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653;p53">
                <a:extLst>
                  <a:ext uri="{FF2B5EF4-FFF2-40B4-BE49-F238E27FC236}">
                    <a16:creationId xmlns:a16="http://schemas.microsoft.com/office/drawing/2014/main" id="{56F37FAA-85FF-4B2F-8FFD-869FF087C186}"/>
                  </a:ext>
                </a:extLst>
              </p:cNvPr>
              <p:cNvSpPr/>
              <p:nvPr/>
            </p:nvSpPr>
            <p:spPr>
              <a:xfrm>
                <a:off x="1432983" y="3877824"/>
                <a:ext cx="26566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5680" fill="none" extrusionOk="0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654;p53">
                <a:extLst>
                  <a:ext uri="{FF2B5EF4-FFF2-40B4-BE49-F238E27FC236}">
                    <a16:creationId xmlns:a16="http://schemas.microsoft.com/office/drawing/2014/main" id="{2B892EEC-33AF-46B7-A2D2-107CC75F2E19}"/>
                  </a:ext>
                </a:extLst>
              </p:cNvPr>
              <p:cNvSpPr/>
              <p:nvPr/>
            </p:nvSpPr>
            <p:spPr>
              <a:xfrm>
                <a:off x="1406421" y="3881663"/>
                <a:ext cx="8727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4809" fill="none" extrusionOk="0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655;p53">
                <a:extLst>
                  <a:ext uri="{FF2B5EF4-FFF2-40B4-BE49-F238E27FC236}">
                    <a16:creationId xmlns:a16="http://schemas.microsoft.com/office/drawing/2014/main" id="{C93CC621-66D5-49C0-8912-CE607347817B}"/>
                  </a:ext>
                </a:extLst>
              </p:cNvPr>
              <p:cNvSpPr/>
              <p:nvPr/>
            </p:nvSpPr>
            <p:spPr>
              <a:xfrm>
                <a:off x="1372301" y="3910479"/>
                <a:ext cx="51967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3433" fill="none" extrusionOk="0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656;p53">
                <a:extLst>
                  <a:ext uri="{FF2B5EF4-FFF2-40B4-BE49-F238E27FC236}">
                    <a16:creationId xmlns:a16="http://schemas.microsoft.com/office/drawing/2014/main" id="{08926FFC-E4FB-4E9A-AB31-4784D817CDB5}"/>
                  </a:ext>
                </a:extLst>
              </p:cNvPr>
              <p:cNvSpPr/>
              <p:nvPr/>
            </p:nvSpPr>
            <p:spPr>
              <a:xfrm>
                <a:off x="1383436" y="3963823"/>
                <a:ext cx="27351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11474" fill="none" extrusionOk="0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8657;p53">
                <a:extLst>
                  <a:ext uri="{FF2B5EF4-FFF2-40B4-BE49-F238E27FC236}">
                    <a16:creationId xmlns:a16="http://schemas.microsoft.com/office/drawing/2014/main" id="{0B5BF2BE-EA6A-4041-BC91-7D86BF3A8C3D}"/>
                  </a:ext>
                </a:extLst>
              </p:cNvPr>
              <p:cNvSpPr/>
              <p:nvPr/>
            </p:nvSpPr>
            <p:spPr>
              <a:xfrm>
                <a:off x="1398461" y="4014391"/>
                <a:ext cx="12132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7151" fill="none" extrusionOk="0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8658;p53">
                <a:extLst>
                  <a:ext uri="{FF2B5EF4-FFF2-40B4-BE49-F238E27FC236}">
                    <a16:creationId xmlns:a16="http://schemas.microsoft.com/office/drawing/2014/main" id="{CDDA3CAD-3A34-472E-992A-F1A78B0A202E}"/>
                  </a:ext>
                </a:extLst>
              </p:cNvPr>
              <p:cNvSpPr/>
              <p:nvPr/>
            </p:nvSpPr>
            <p:spPr>
              <a:xfrm>
                <a:off x="1424264" y="4012138"/>
                <a:ext cx="35284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4802" fill="none" extrusionOk="0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8659;p53">
                <a:extLst>
                  <a:ext uri="{FF2B5EF4-FFF2-40B4-BE49-F238E27FC236}">
                    <a16:creationId xmlns:a16="http://schemas.microsoft.com/office/drawing/2014/main" id="{268B89F0-DD39-4A19-B5DB-B90E186E7EB4}"/>
                  </a:ext>
                </a:extLst>
              </p:cNvPr>
              <p:cNvSpPr/>
              <p:nvPr/>
            </p:nvSpPr>
            <p:spPr>
              <a:xfrm>
                <a:off x="1397156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8660;p53">
                <a:extLst>
                  <a:ext uri="{FF2B5EF4-FFF2-40B4-BE49-F238E27FC236}">
                    <a16:creationId xmlns:a16="http://schemas.microsoft.com/office/drawing/2014/main" id="{3884264B-A386-415F-A28B-F089BEA43BC9}"/>
                  </a:ext>
                </a:extLst>
              </p:cNvPr>
              <p:cNvSpPr/>
              <p:nvPr/>
            </p:nvSpPr>
            <p:spPr>
              <a:xfrm>
                <a:off x="1428334" y="3973727"/>
                <a:ext cx="31214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78" h="3489" fill="none" extrusionOk="0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8661;p53">
                <a:extLst>
                  <a:ext uri="{FF2B5EF4-FFF2-40B4-BE49-F238E27FC236}">
                    <a16:creationId xmlns:a16="http://schemas.microsoft.com/office/drawing/2014/main" id="{D110656F-D0CF-467A-B81D-7D5C8A6E7B52}"/>
                  </a:ext>
                </a:extLst>
              </p:cNvPr>
              <p:cNvSpPr/>
              <p:nvPr/>
            </p:nvSpPr>
            <p:spPr>
              <a:xfrm>
                <a:off x="1468924" y="3907967"/>
                <a:ext cx="40704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0" h="11642" fill="none" extrusionOk="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8662;p53">
                <a:extLst>
                  <a:ext uri="{FF2B5EF4-FFF2-40B4-BE49-F238E27FC236}">
                    <a16:creationId xmlns:a16="http://schemas.microsoft.com/office/drawing/2014/main" id="{2B994C01-CB44-4E5D-8900-C450CF9E2141}"/>
                  </a:ext>
                </a:extLst>
              </p:cNvPr>
              <p:cNvSpPr/>
              <p:nvPr/>
            </p:nvSpPr>
            <p:spPr>
              <a:xfrm>
                <a:off x="1469021" y="3877824"/>
                <a:ext cx="26561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5680" fill="none" extrusionOk="0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8663;p53">
                <a:extLst>
                  <a:ext uri="{FF2B5EF4-FFF2-40B4-BE49-F238E27FC236}">
                    <a16:creationId xmlns:a16="http://schemas.microsoft.com/office/drawing/2014/main" id="{0A3E3308-70DD-4385-97AC-69170164F1C7}"/>
                  </a:ext>
                </a:extLst>
              </p:cNvPr>
              <p:cNvSpPr/>
              <p:nvPr/>
            </p:nvSpPr>
            <p:spPr>
              <a:xfrm>
                <a:off x="1513434" y="3881663"/>
                <a:ext cx="8710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4809" fill="none" extrusionOk="0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8664;p53">
                <a:extLst>
                  <a:ext uri="{FF2B5EF4-FFF2-40B4-BE49-F238E27FC236}">
                    <a16:creationId xmlns:a16="http://schemas.microsoft.com/office/drawing/2014/main" id="{A8A2A602-9411-4370-8719-DB106E39A50E}"/>
                  </a:ext>
                </a:extLst>
              </p:cNvPr>
              <p:cNvSpPr/>
              <p:nvPr/>
            </p:nvSpPr>
            <p:spPr>
              <a:xfrm>
                <a:off x="1517778" y="3963823"/>
                <a:ext cx="27355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3" h="11474" fill="none" extrusionOk="0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8665;p53">
                <a:extLst>
                  <a:ext uri="{FF2B5EF4-FFF2-40B4-BE49-F238E27FC236}">
                    <a16:creationId xmlns:a16="http://schemas.microsoft.com/office/drawing/2014/main" id="{D69E7EA7-5847-4587-B4E1-77C6A5BB6424}"/>
                  </a:ext>
                </a:extLst>
              </p:cNvPr>
              <p:cNvSpPr/>
              <p:nvPr/>
            </p:nvSpPr>
            <p:spPr>
              <a:xfrm>
                <a:off x="1517990" y="4014391"/>
                <a:ext cx="12119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7151" fill="none" extrusionOk="0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8666;p53">
                <a:extLst>
                  <a:ext uri="{FF2B5EF4-FFF2-40B4-BE49-F238E27FC236}">
                    <a16:creationId xmlns:a16="http://schemas.microsoft.com/office/drawing/2014/main" id="{51D9E9B4-4B7C-4BBA-96E2-A40647494F7D}"/>
                  </a:ext>
                </a:extLst>
              </p:cNvPr>
              <p:cNvSpPr/>
              <p:nvPr/>
            </p:nvSpPr>
            <p:spPr>
              <a:xfrm>
                <a:off x="1469021" y="4012138"/>
                <a:ext cx="35298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4802" fill="none" extrusionOk="0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8667;p53">
                <a:extLst>
                  <a:ext uri="{FF2B5EF4-FFF2-40B4-BE49-F238E27FC236}">
                    <a16:creationId xmlns:a16="http://schemas.microsoft.com/office/drawing/2014/main" id="{DD227EC3-F6C7-4C86-85EE-00CC7ECBC183}"/>
                  </a:ext>
                </a:extLst>
              </p:cNvPr>
              <p:cNvSpPr/>
              <p:nvPr/>
            </p:nvSpPr>
            <p:spPr>
              <a:xfrm>
                <a:off x="1500244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8668;p53">
                <a:extLst>
                  <a:ext uri="{FF2B5EF4-FFF2-40B4-BE49-F238E27FC236}">
                    <a16:creationId xmlns:a16="http://schemas.microsoft.com/office/drawing/2014/main" id="{53016DE8-7574-407A-8EC9-00870B8BF1B0}"/>
                  </a:ext>
                </a:extLst>
              </p:cNvPr>
              <p:cNvSpPr/>
              <p:nvPr/>
            </p:nvSpPr>
            <p:spPr>
              <a:xfrm>
                <a:off x="1469021" y="3973727"/>
                <a:ext cx="31227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3489" fill="none" extrusionOk="0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8669;p53">
                <a:extLst>
                  <a:ext uri="{FF2B5EF4-FFF2-40B4-BE49-F238E27FC236}">
                    <a16:creationId xmlns:a16="http://schemas.microsoft.com/office/drawing/2014/main" id="{E1076875-B013-403D-AADD-F199F571BE25}"/>
                  </a:ext>
                </a:extLst>
              </p:cNvPr>
              <p:cNvSpPr/>
              <p:nvPr/>
            </p:nvSpPr>
            <p:spPr>
              <a:xfrm>
                <a:off x="1504314" y="3910479"/>
                <a:ext cx="51950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0" h="3433" fill="none" extrusionOk="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8670;p53">
                <a:extLst>
                  <a:ext uri="{FF2B5EF4-FFF2-40B4-BE49-F238E27FC236}">
                    <a16:creationId xmlns:a16="http://schemas.microsoft.com/office/drawing/2014/main" id="{A892066C-5764-4696-966A-6CC3DB56C2C4}"/>
                  </a:ext>
                </a:extLst>
              </p:cNvPr>
              <p:cNvSpPr/>
              <p:nvPr/>
            </p:nvSpPr>
            <p:spPr>
              <a:xfrm>
                <a:off x="1469738" y="3847100"/>
                <a:ext cx="99150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3" h="50901" fill="none" extrusionOk="0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" name="Google Shape;8671;p53">
              <a:extLst>
                <a:ext uri="{FF2B5EF4-FFF2-40B4-BE49-F238E27FC236}">
                  <a16:creationId xmlns:a16="http://schemas.microsoft.com/office/drawing/2014/main" id="{5BB9F10C-7064-4BC1-98F6-5DAA7DA1A85A}"/>
                </a:ext>
              </a:extLst>
            </p:cNvPr>
            <p:cNvSpPr/>
            <p:nvPr/>
          </p:nvSpPr>
          <p:spPr>
            <a:xfrm>
              <a:off x="2008060" y="4212384"/>
              <a:ext cx="24537" cy="23585"/>
            </a:xfrm>
            <a:custGeom>
              <a:avLst/>
              <a:gdLst/>
              <a:ahLst/>
              <a:cxnLst/>
              <a:rect l="l" t="t" r="r" b="b"/>
              <a:pathLst>
                <a:path w="5564" h="5351" extrusionOk="0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672;p53">
              <a:extLst>
                <a:ext uri="{FF2B5EF4-FFF2-40B4-BE49-F238E27FC236}">
                  <a16:creationId xmlns:a16="http://schemas.microsoft.com/office/drawing/2014/main" id="{C9E9D2CA-AE94-4E3B-968E-CF1716AF5AA9}"/>
                </a:ext>
              </a:extLst>
            </p:cNvPr>
            <p:cNvSpPr/>
            <p:nvPr/>
          </p:nvSpPr>
          <p:spPr>
            <a:xfrm>
              <a:off x="1545645" y="404973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673;p53">
              <a:extLst>
                <a:ext uri="{FF2B5EF4-FFF2-40B4-BE49-F238E27FC236}">
                  <a16:creationId xmlns:a16="http://schemas.microsoft.com/office/drawing/2014/main" id="{09C0C23B-954C-479E-A033-54D51CEEA0DA}"/>
                </a:ext>
              </a:extLst>
            </p:cNvPr>
            <p:cNvSpPr/>
            <p:nvPr/>
          </p:nvSpPr>
          <p:spPr>
            <a:xfrm>
              <a:off x="1231521" y="3947489"/>
              <a:ext cx="24524" cy="23576"/>
            </a:xfrm>
            <a:custGeom>
              <a:avLst/>
              <a:gdLst/>
              <a:ahLst/>
              <a:cxnLst/>
              <a:rect l="l" t="t" r="r" b="b"/>
              <a:pathLst>
                <a:path w="5561" h="5349" extrusionOk="0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674;p53">
              <a:extLst>
                <a:ext uri="{FF2B5EF4-FFF2-40B4-BE49-F238E27FC236}">
                  <a16:creationId xmlns:a16="http://schemas.microsoft.com/office/drawing/2014/main" id="{FB630F9A-1A95-46B1-8543-2F2920BAA151}"/>
                </a:ext>
              </a:extLst>
            </p:cNvPr>
            <p:cNvSpPr/>
            <p:nvPr/>
          </p:nvSpPr>
          <p:spPr>
            <a:xfrm>
              <a:off x="834100" y="40467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675;p53">
              <a:extLst>
                <a:ext uri="{FF2B5EF4-FFF2-40B4-BE49-F238E27FC236}">
                  <a16:creationId xmlns:a16="http://schemas.microsoft.com/office/drawing/2014/main" id="{4E6B04B0-E621-46AB-A681-9DC55A8030A7}"/>
                </a:ext>
              </a:extLst>
            </p:cNvPr>
            <p:cNvSpPr/>
            <p:nvPr/>
          </p:nvSpPr>
          <p:spPr>
            <a:xfrm>
              <a:off x="834100" y="384965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676;p53">
              <a:extLst>
                <a:ext uri="{FF2B5EF4-FFF2-40B4-BE49-F238E27FC236}">
                  <a16:creationId xmlns:a16="http://schemas.microsoft.com/office/drawing/2014/main" id="{F2EAF67B-A3EC-4553-9952-24629FE8A3F9}"/>
                </a:ext>
              </a:extLst>
            </p:cNvPr>
            <p:cNvSpPr/>
            <p:nvPr/>
          </p:nvSpPr>
          <p:spPr>
            <a:xfrm>
              <a:off x="1668053" y="3947489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677;p53">
              <a:extLst>
                <a:ext uri="{FF2B5EF4-FFF2-40B4-BE49-F238E27FC236}">
                  <a16:creationId xmlns:a16="http://schemas.microsoft.com/office/drawing/2014/main" id="{9E7FCA75-1B21-4300-B5ED-F2E06851A230}"/>
                </a:ext>
              </a:extLst>
            </p:cNvPr>
            <p:cNvSpPr/>
            <p:nvPr/>
          </p:nvSpPr>
          <p:spPr>
            <a:xfrm>
              <a:off x="889649" y="3678195"/>
              <a:ext cx="23589" cy="23576"/>
            </a:xfrm>
            <a:custGeom>
              <a:avLst/>
              <a:gdLst/>
              <a:ahLst/>
              <a:cxnLst/>
              <a:rect l="l" t="t" r="r" b="b"/>
              <a:pathLst>
                <a:path w="5349" h="5349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678;p53">
              <a:extLst>
                <a:ext uri="{FF2B5EF4-FFF2-40B4-BE49-F238E27FC236}">
                  <a16:creationId xmlns:a16="http://schemas.microsoft.com/office/drawing/2014/main" id="{A5DD1347-2A17-4154-9975-09516F630025}"/>
                </a:ext>
              </a:extLst>
            </p:cNvPr>
            <p:cNvSpPr/>
            <p:nvPr/>
          </p:nvSpPr>
          <p:spPr>
            <a:xfrm>
              <a:off x="1357708" y="3848642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679;p53">
              <a:extLst>
                <a:ext uri="{FF2B5EF4-FFF2-40B4-BE49-F238E27FC236}">
                  <a16:creationId xmlns:a16="http://schemas.microsoft.com/office/drawing/2014/main" id="{28A32F98-DDCA-4441-8AEE-2849A221A32F}"/>
                </a:ext>
              </a:extLst>
            </p:cNvPr>
            <p:cNvSpPr/>
            <p:nvPr/>
          </p:nvSpPr>
          <p:spPr>
            <a:xfrm>
              <a:off x="1357708" y="4049730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680;p53">
              <a:extLst>
                <a:ext uri="{FF2B5EF4-FFF2-40B4-BE49-F238E27FC236}">
                  <a16:creationId xmlns:a16="http://schemas.microsoft.com/office/drawing/2014/main" id="{AF3FDC65-60FF-4443-A0B9-F6E061BA34C8}"/>
                </a:ext>
              </a:extLst>
            </p:cNvPr>
            <p:cNvSpPr/>
            <p:nvPr/>
          </p:nvSpPr>
          <p:spPr>
            <a:xfrm>
              <a:off x="889649" y="4212384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681;p53">
              <a:extLst>
                <a:ext uri="{FF2B5EF4-FFF2-40B4-BE49-F238E27FC236}">
                  <a16:creationId xmlns:a16="http://schemas.microsoft.com/office/drawing/2014/main" id="{853ED0CB-A670-4222-B4CB-ABAF088C0DC2}"/>
                </a:ext>
              </a:extLst>
            </p:cNvPr>
            <p:cNvSpPr/>
            <p:nvPr/>
          </p:nvSpPr>
          <p:spPr>
            <a:xfrm>
              <a:off x="2008060" y="3678195"/>
              <a:ext cx="24537" cy="23576"/>
            </a:xfrm>
            <a:custGeom>
              <a:avLst/>
              <a:gdLst/>
              <a:ahLst/>
              <a:cxnLst/>
              <a:rect l="l" t="t" r="r" b="b"/>
              <a:pathLst>
                <a:path w="5564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682;p53">
              <a:extLst>
                <a:ext uri="{FF2B5EF4-FFF2-40B4-BE49-F238E27FC236}">
                  <a16:creationId xmlns:a16="http://schemas.microsoft.com/office/drawing/2014/main" id="{F4B18E0E-E04F-469D-B49F-956A277CC079}"/>
                </a:ext>
              </a:extLst>
            </p:cNvPr>
            <p:cNvSpPr/>
            <p:nvPr/>
          </p:nvSpPr>
          <p:spPr>
            <a:xfrm>
              <a:off x="1548251" y="38486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683;p53">
              <a:extLst>
                <a:ext uri="{FF2B5EF4-FFF2-40B4-BE49-F238E27FC236}">
                  <a16:creationId xmlns:a16="http://schemas.microsoft.com/office/drawing/2014/main" id="{7FAAC9D3-7B08-4D93-B2E4-331746F795B4}"/>
                </a:ext>
              </a:extLst>
            </p:cNvPr>
            <p:cNvSpPr/>
            <p:nvPr/>
          </p:nvSpPr>
          <p:spPr>
            <a:xfrm>
              <a:off x="2069063" y="3847033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684;p53">
              <a:extLst>
                <a:ext uri="{FF2B5EF4-FFF2-40B4-BE49-F238E27FC236}">
                  <a16:creationId xmlns:a16="http://schemas.microsoft.com/office/drawing/2014/main" id="{D86A7EB2-D9EE-4B99-8248-BB26552586CA}"/>
                </a:ext>
              </a:extLst>
            </p:cNvPr>
            <p:cNvSpPr/>
            <p:nvPr/>
          </p:nvSpPr>
          <p:spPr>
            <a:xfrm>
              <a:off x="2069063" y="404687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64069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6"/>
          <p:cNvSpPr txBox="1">
            <a:spLocks noGrp="1"/>
          </p:cNvSpPr>
          <p:nvPr>
            <p:ph type="title"/>
          </p:nvPr>
        </p:nvSpPr>
        <p:spPr>
          <a:xfrm>
            <a:off x="767788" y="7970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ARCHITECTURE PATTERNS</a:t>
            </a:r>
            <a:endParaRPr dirty="0"/>
          </a:p>
        </p:txBody>
      </p:sp>
      <p:sp>
        <p:nvSpPr>
          <p:cNvPr id="710" name="Google Shape;710;p36"/>
          <p:cNvSpPr/>
          <p:nvPr/>
        </p:nvSpPr>
        <p:spPr>
          <a:xfrm>
            <a:off x="1321841" y="129423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6"/>
          <p:cNvSpPr/>
          <p:nvPr/>
        </p:nvSpPr>
        <p:spPr>
          <a:xfrm>
            <a:off x="2867541" y="129423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6"/>
          <p:cNvSpPr/>
          <p:nvPr/>
        </p:nvSpPr>
        <p:spPr>
          <a:xfrm>
            <a:off x="4413241" y="129423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6"/>
          <p:cNvSpPr/>
          <p:nvPr/>
        </p:nvSpPr>
        <p:spPr>
          <a:xfrm>
            <a:off x="5958941" y="129423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6"/>
          <p:cNvSpPr/>
          <p:nvPr/>
        </p:nvSpPr>
        <p:spPr>
          <a:xfrm>
            <a:off x="7504641" y="129423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5" name="Google Shape;715;p36"/>
          <p:cNvCxnSpPr>
            <a:stCxn id="710" idx="6"/>
            <a:endCxn id="711" idx="2"/>
          </p:cNvCxnSpPr>
          <p:nvPr/>
        </p:nvCxnSpPr>
        <p:spPr>
          <a:xfrm>
            <a:off x="1894541" y="415773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6"/>
          <p:cNvCxnSpPr>
            <a:stCxn id="711" idx="6"/>
            <a:endCxn id="712" idx="2"/>
          </p:cNvCxnSpPr>
          <p:nvPr/>
        </p:nvCxnSpPr>
        <p:spPr>
          <a:xfrm>
            <a:off x="3440241" y="415773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" name="Google Shape;717;p36"/>
          <p:cNvCxnSpPr>
            <a:stCxn id="712" idx="6"/>
            <a:endCxn id="713" idx="2"/>
          </p:cNvCxnSpPr>
          <p:nvPr/>
        </p:nvCxnSpPr>
        <p:spPr>
          <a:xfrm>
            <a:off x="4985941" y="415773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36"/>
          <p:cNvCxnSpPr>
            <a:stCxn id="713" idx="6"/>
            <a:endCxn id="714" idx="2"/>
          </p:cNvCxnSpPr>
          <p:nvPr/>
        </p:nvCxnSpPr>
        <p:spPr>
          <a:xfrm>
            <a:off x="6531641" y="415773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4" name="Google Shape;724;p36"/>
          <p:cNvGrpSpPr/>
          <p:nvPr/>
        </p:nvGrpSpPr>
        <p:grpSpPr>
          <a:xfrm>
            <a:off x="3013213" y="277196"/>
            <a:ext cx="281276" cy="280987"/>
            <a:chOff x="2497275" y="2744159"/>
            <a:chExt cx="370930" cy="370549"/>
          </a:xfrm>
        </p:grpSpPr>
        <p:sp>
          <p:nvSpPr>
            <p:cNvPr id="725" name="Google Shape;725;p36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9150;p55">
            <a:extLst>
              <a:ext uri="{FF2B5EF4-FFF2-40B4-BE49-F238E27FC236}">
                <a16:creationId xmlns:a16="http://schemas.microsoft.com/office/drawing/2014/main" id="{FA8ABCA7-8BE4-4C67-8980-A2655BC0155D}"/>
              </a:ext>
            </a:extLst>
          </p:cNvPr>
          <p:cNvGrpSpPr/>
          <p:nvPr/>
        </p:nvGrpSpPr>
        <p:grpSpPr>
          <a:xfrm>
            <a:off x="1407024" y="225383"/>
            <a:ext cx="385524" cy="383185"/>
            <a:chOff x="4206459" y="1191441"/>
            <a:chExt cx="712557" cy="785901"/>
          </a:xfrm>
        </p:grpSpPr>
        <p:sp>
          <p:nvSpPr>
            <p:cNvPr id="48" name="Google Shape;9151;p55">
              <a:extLst>
                <a:ext uri="{FF2B5EF4-FFF2-40B4-BE49-F238E27FC236}">
                  <a16:creationId xmlns:a16="http://schemas.microsoft.com/office/drawing/2014/main" id="{D0DE734E-5E97-4F7E-98F6-EE404281C4E9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152;p55">
              <a:extLst>
                <a:ext uri="{FF2B5EF4-FFF2-40B4-BE49-F238E27FC236}">
                  <a16:creationId xmlns:a16="http://schemas.microsoft.com/office/drawing/2014/main" id="{A0DE1BC6-C39B-4315-8E8D-6FE663E6DE18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153;p55">
              <a:extLst>
                <a:ext uri="{FF2B5EF4-FFF2-40B4-BE49-F238E27FC236}">
                  <a16:creationId xmlns:a16="http://schemas.microsoft.com/office/drawing/2014/main" id="{8D80034C-ADFF-49B9-A6DC-F0AA348236AE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154;p55">
              <a:extLst>
                <a:ext uri="{FF2B5EF4-FFF2-40B4-BE49-F238E27FC236}">
                  <a16:creationId xmlns:a16="http://schemas.microsoft.com/office/drawing/2014/main" id="{47D3B09E-2348-4A70-BF2F-345D39CF0026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" name="Google Shape;9155;p55">
              <a:extLst>
                <a:ext uri="{FF2B5EF4-FFF2-40B4-BE49-F238E27FC236}">
                  <a16:creationId xmlns:a16="http://schemas.microsoft.com/office/drawing/2014/main" id="{7E514C33-0E3B-449E-9970-B6D9A9E9C986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82" name="Google Shape;9156;p55">
                <a:extLst>
                  <a:ext uri="{FF2B5EF4-FFF2-40B4-BE49-F238E27FC236}">
                    <a16:creationId xmlns:a16="http://schemas.microsoft.com/office/drawing/2014/main" id="{7897FBC9-CDEE-439B-9381-1BEB651097DE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9157;p55">
                <a:extLst>
                  <a:ext uri="{FF2B5EF4-FFF2-40B4-BE49-F238E27FC236}">
                    <a16:creationId xmlns:a16="http://schemas.microsoft.com/office/drawing/2014/main" id="{C0882422-606C-4954-80F1-1EB13EC79158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9158;p55">
                <a:extLst>
                  <a:ext uri="{FF2B5EF4-FFF2-40B4-BE49-F238E27FC236}">
                    <a16:creationId xmlns:a16="http://schemas.microsoft.com/office/drawing/2014/main" id="{59BBD94D-A465-4B71-B4A9-743A1AEEE229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9159;p55">
                <a:extLst>
                  <a:ext uri="{FF2B5EF4-FFF2-40B4-BE49-F238E27FC236}">
                    <a16:creationId xmlns:a16="http://schemas.microsoft.com/office/drawing/2014/main" id="{5BAAE5C9-C028-4951-8564-209C133718EB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" name="Google Shape;9160;p55">
              <a:extLst>
                <a:ext uri="{FF2B5EF4-FFF2-40B4-BE49-F238E27FC236}">
                  <a16:creationId xmlns:a16="http://schemas.microsoft.com/office/drawing/2014/main" id="{D155EE29-C26C-47CA-B3C1-BE0706C1055F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78" name="Google Shape;9161;p55">
                <a:extLst>
                  <a:ext uri="{FF2B5EF4-FFF2-40B4-BE49-F238E27FC236}">
                    <a16:creationId xmlns:a16="http://schemas.microsoft.com/office/drawing/2014/main" id="{970ACE41-9901-4C85-9E56-373B405B1A67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9162;p55">
                <a:extLst>
                  <a:ext uri="{FF2B5EF4-FFF2-40B4-BE49-F238E27FC236}">
                    <a16:creationId xmlns:a16="http://schemas.microsoft.com/office/drawing/2014/main" id="{1268CFDB-4ACC-49D2-80F7-FE9E2D4E5CEE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163;p55">
                <a:extLst>
                  <a:ext uri="{FF2B5EF4-FFF2-40B4-BE49-F238E27FC236}">
                    <a16:creationId xmlns:a16="http://schemas.microsoft.com/office/drawing/2014/main" id="{EC820D8E-9A47-4733-941E-1B42E4979650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9164;p55">
                <a:extLst>
                  <a:ext uri="{FF2B5EF4-FFF2-40B4-BE49-F238E27FC236}">
                    <a16:creationId xmlns:a16="http://schemas.microsoft.com/office/drawing/2014/main" id="{89839EC4-5115-4D99-966D-AF2B5F1B9A62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9165;p55">
              <a:extLst>
                <a:ext uri="{FF2B5EF4-FFF2-40B4-BE49-F238E27FC236}">
                  <a16:creationId xmlns:a16="http://schemas.microsoft.com/office/drawing/2014/main" id="{4FC28EB6-C398-4CD7-AB89-4950A55F9EC8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74" name="Google Shape;9166;p55">
                <a:extLst>
                  <a:ext uri="{FF2B5EF4-FFF2-40B4-BE49-F238E27FC236}">
                    <a16:creationId xmlns:a16="http://schemas.microsoft.com/office/drawing/2014/main" id="{1CB62FE7-AB33-4C26-A23F-6E526D400E37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9167;p55">
                <a:extLst>
                  <a:ext uri="{FF2B5EF4-FFF2-40B4-BE49-F238E27FC236}">
                    <a16:creationId xmlns:a16="http://schemas.microsoft.com/office/drawing/2014/main" id="{833F0436-6B29-418B-81C5-5A2208382867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9168;p55">
                <a:extLst>
                  <a:ext uri="{FF2B5EF4-FFF2-40B4-BE49-F238E27FC236}">
                    <a16:creationId xmlns:a16="http://schemas.microsoft.com/office/drawing/2014/main" id="{2A1BC8BE-2CED-4933-ABF9-6A46C392CE20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9169;p55">
                <a:extLst>
                  <a:ext uri="{FF2B5EF4-FFF2-40B4-BE49-F238E27FC236}">
                    <a16:creationId xmlns:a16="http://schemas.microsoft.com/office/drawing/2014/main" id="{DBF9EB1A-D6A3-4EF9-B423-5C1C0B3C9F31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9170;p55">
              <a:extLst>
                <a:ext uri="{FF2B5EF4-FFF2-40B4-BE49-F238E27FC236}">
                  <a16:creationId xmlns:a16="http://schemas.microsoft.com/office/drawing/2014/main" id="{1101D73D-CCCA-4E93-ACC6-F8FCACD9302B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70" name="Google Shape;9171;p55">
                <a:extLst>
                  <a:ext uri="{FF2B5EF4-FFF2-40B4-BE49-F238E27FC236}">
                    <a16:creationId xmlns:a16="http://schemas.microsoft.com/office/drawing/2014/main" id="{2F64C495-C9BA-4502-A3BE-3A5DF694AE76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172;p55">
                <a:extLst>
                  <a:ext uri="{FF2B5EF4-FFF2-40B4-BE49-F238E27FC236}">
                    <a16:creationId xmlns:a16="http://schemas.microsoft.com/office/drawing/2014/main" id="{0741609A-1F56-49F5-85B8-C600F199974C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9173;p55">
                <a:extLst>
                  <a:ext uri="{FF2B5EF4-FFF2-40B4-BE49-F238E27FC236}">
                    <a16:creationId xmlns:a16="http://schemas.microsoft.com/office/drawing/2014/main" id="{A4E32542-2713-475F-A30C-03873A3A24A5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9174;p55">
                <a:extLst>
                  <a:ext uri="{FF2B5EF4-FFF2-40B4-BE49-F238E27FC236}">
                    <a16:creationId xmlns:a16="http://schemas.microsoft.com/office/drawing/2014/main" id="{313A8930-9422-4385-95F8-16BB0C1A6B83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" name="Google Shape;9175;p55">
              <a:extLst>
                <a:ext uri="{FF2B5EF4-FFF2-40B4-BE49-F238E27FC236}">
                  <a16:creationId xmlns:a16="http://schemas.microsoft.com/office/drawing/2014/main" id="{0C5A86C8-ADC5-4332-B6BE-B221A4697CFC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176;p55">
              <a:extLst>
                <a:ext uri="{FF2B5EF4-FFF2-40B4-BE49-F238E27FC236}">
                  <a16:creationId xmlns:a16="http://schemas.microsoft.com/office/drawing/2014/main" id="{99586761-5F66-469F-9BED-92ECE6796EF9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177;p55">
              <a:extLst>
                <a:ext uri="{FF2B5EF4-FFF2-40B4-BE49-F238E27FC236}">
                  <a16:creationId xmlns:a16="http://schemas.microsoft.com/office/drawing/2014/main" id="{C2A67A4D-C86C-469B-AA29-03DF2C37D81E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178;p55">
              <a:extLst>
                <a:ext uri="{FF2B5EF4-FFF2-40B4-BE49-F238E27FC236}">
                  <a16:creationId xmlns:a16="http://schemas.microsoft.com/office/drawing/2014/main" id="{FE4D0DA8-603B-4199-A9C1-C7DC312C9CA5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" name="Google Shape;9179;p55">
              <a:extLst>
                <a:ext uri="{FF2B5EF4-FFF2-40B4-BE49-F238E27FC236}">
                  <a16:creationId xmlns:a16="http://schemas.microsoft.com/office/drawing/2014/main" id="{F473BCC7-992E-45F4-B275-7BC8C0F844DA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66" name="Google Shape;9180;p55">
                <a:extLst>
                  <a:ext uri="{FF2B5EF4-FFF2-40B4-BE49-F238E27FC236}">
                    <a16:creationId xmlns:a16="http://schemas.microsoft.com/office/drawing/2014/main" id="{75E67830-16A4-49D7-BA77-3BBD88837560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9181;p55">
                <a:extLst>
                  <a:ext uri="{FF2B5EF4-FFF2-40B4-BE49-F238E27FC236}">
                    <a16:creationId xmlns:a16="http://schemas.microsoft.com/office/drawing/2014/main" id="{CDE6B4AF-2588-4915-B17C-7947363E1308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9182;p55">
                <a:extLst>
                  <a:ext uri="{FF2B5EF4-FFF2-40B4-BE49-F238E27FC236}">
                    <a16:creationId xmlns:a16="http://schemas.microsoft.com/office/drawing/2014/main" id="{6B681BFA-9BDE-46E6-AA99-97ECD1ACD5DE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9183;p55">
                <a:extLst>
                  <a:ext uri="{FF2B5EF4-FFF2-40B4-BE49-F238E27FC236}">
                    <a16:creationId xmlns:a16="http://schemas.microsoft.com/office/drawing/2014/main" id="{43D797AD-125E-4AAD-80DC-75871B68CD34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" name="Google Shape;9184;p55">
              <a:extLst>
                <a:ext uri="{FF2B5EF4-FFF2-40B4-BE49-F238E27FC236}">
                  <a16:creationId xmlns:a16="http://schemas.microsoft.com/office/drawing/2014/main" id="{2B63C224-E284-429D-AEFF-F062073A1F6D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62" name="Google Shape;9185;p55">
                <a:extLst>
                  <a:ext uri="{FF2B5EF4-FFF2-40B4-BE49-F238E27FC236}">
                    <a16:creationId xmlns:a16="http://schemas.microsoft.com/office/drawing/2014/main" id="{39FCA44A-3426-476C-8056-3DA23B75BF70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186;p55">
                <a:extLst>
                  <a:ext uri="{FF2B5EF4-FFF2-40B4-BE49-F238E27FC236}">
                    <a16:creationId xmlns:a16="http://schemas.microsoft.com/office/drawing/2014/main" id="{CD7DE9E8-0265-4427-B03C-DE0E5C978125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9187;p55">
                <a:extLst>
                  <a:ext uri="{FF2B5EF4-FFF2-40B4-BE49-F238E27FC236}">
                    <a16:creationId xmlns:a16="http://schemas.microsoft.com/office/drawing/2014/main" id="{069D2725-537E-4FC3-B04F-797D9184F6B7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188;p55">
                <a:extLst>
                  <a:ext uri="{FF2B5EF4-FFF2-40B4-BE49-F238E27FC236}">
                    <a16:creationId xmlns:a16="http://schemas.microsoft.com/office/drawing/2014/main" id="{2486BAF6-69EA-490E-9BD7-936E63A78762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6" name="Google Shape;9214;p55">
            <a:extLst>
              <a:ext uri="{FF2B5EF4-FFF2-40B4-BE49-F238E27FC236}">
                <a16:creationId xmlns:a16="http://schemas.microsoft.com/office/drawing/2014/main" id="{88E320D9-8D68-4D42-842B-BC9F7BBB5270}"/>
              </a:ext>
            </a:extLst>
          </p:cNvPr>
          <p:cNvGrpSpPr/>
          <p:nvPr/>
        </p:nvGrpSpPr>
        <p:grpSpPr>
          <a:xfrm>
            <a:off x="4434407" y="178613"/>
            <a:ext cx="523577" cy="459411"/>
            <a:chOff x="3348603" y="1236445"/>
            <a:chExt cx="749256" cy="695894"/>
          </a:xfrm>
        </p:grpSpPr>
        <p:grpSp>
          <p:nvGrpSpPr>
            <p:cNvPr id="87" name="Google Shape;9215;p55">
              <a:extLst>
                <a:ext uri="{FF2B5EF4-FFF2-40B4-BE49-F238E27FC236}">
                  <a16:creationId xmlns:a16="http://schemas.microsoft.com/office/drawing/2014/main" id="{7912E65A-D62F-4D36-9F5F-BE66123D236A}"/>
                </a:ext>
              </a:extLst>
            </p:cNvPr>
            <p:cNvGrpSpPr/>
            <p:nvPr/>
          </p:nvGrpSpPr>
          <p:grpSpPr>
            <a:xfrm>
              <a:off x="3583779" y="1236445"/>
              <a:ext cx="293795" cy="285811"/>
              <a:chOff x="3750225" y="1774000"/>
              <a:chExt cx="149575" cy="145525"/>
            </a:xfrm>
          </p:grpSpPr>
          <p:sp>
            <p:nvSpPr>
              <p:cNvPr id="97" name="Google Shape;9216;p55">
                <a:extLst>
                  <a:ext uri="{FF2B5EF4-FFF2-40B4-BE49-F238E27FC236}">
                    <a16:creationId xmlns:a16="http://schemas.microsoft.com/office/drawing/2014/main" id="{5387EAC9-FAA6-4752-AA6B-AFDFFF6A16EB}"/>
                  </a:ext>
                </a:extLst>
              </p:cNvPr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217;p55">
                <a:extLst>
                  <a:ext uri="{FF2B5EF4-FFF2-40B4-BE49-F238E27FC236}">
                    <a16:creationId xmlns:a16="http://schemas.microsoft.com/office/drawing/2014/main" id="{5E628B3B-CC3C-4A89-964E-446BEDF14815}"/>
                  </a:ext>
                </a:extLst>
              </p:cNvPr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" name="Google Shape;9218;p55">
              <a:extLst>
                <a:ext uri="{FF2B5EF4-FFF2-40B4-BE49-F238E27FC236}">
                  <a16:creationId xmlns:a16="http://schemas.microsoft.com/office/drawing/2014/main" id="{ED86C499-A159-44AA-927D-9670B6FDDF08}"/>
                </a:ext>
              </a:extLst>
            </p:cNvPr>
            <p:cNvGrpSpPr/>
            <p:nvPr/>
          </p:nvGrpSpPr>
          <p:grpSpPr>
            <a:xfrm>
              <a:off x="3775534" y="1462599"/>
              <a:ext cx="322325" cy="285958"/>
              <a:chOff x="3847850" y="1889150"/>
              <a:chExt cx="164100" cy="145600"/>
            </a:xfrm>
          </p:grpSpPr>
          <p:sp>
            <p:nvSpPr>
              <p:cNvPr id="95" name="Google Shape;9219;p55">
                <a:extLst>
                  <a:ext uri="{FF2B5EF4-FFF2-40B4-BE49-F238E27FC236}">
                    <a16:creationId xmlns:a16="http://schemas.microsoft.com/office/drawing/2014/main" id="{3E13DD99-6789-4294-B92D-ADDECFD586AB}"/>
                  </a:ext>
                </a:extLst>
              </p:cNvPr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220;p55">
                <a:extLst>
                  <a:ext uri="{FF2B5EF4-FFF2-40B4-BE49-F238E27FC236}">
                    <a16:creationId xmlns:a16="http://schemas.microsoft.com/office/drawing/2014/main" id="{9F056EA2-6EC0-4678-B6DB-7F67CDAAD659}"/>
                  </a:ext>
                </a:extLst>
              </p:cNvPr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" name="Google Shape;9221;p55">
              <a:extLst>
                <a:ext uri="{FF2B5EF4-FFF2-40B4-BE49-F238E27FC236}">
                  <a16:creationId xmlns:a16="http://schemas.microsoft.com/office/drawing/2014/main" id="{3AD2796C-2414-468B-8495-8366A8489B39}"/>
                </a:ext>
              </a:extLst>
            </p:cNvPr>
            <p:cNvGrpSpPr/>
            <p:nvPr/>
          </p:nvGrpSpPr>
          <p:grpSpPr>
            <a:xfrm>
              <a:off x="3545329" y="1646528"/>
              <a:ext cx="293746" cy="285811"/>
              <a:chOff x="3730650" y="1982800"/>
              <a:chExt cx="149550" cy="145525"/>
            </a:xfrm>
          </p:grpSpPr>
          <p:sp>
            <p:nvSpPr>
              <p:cNvPr id="93" name="Google Shape;9222;p55">
                <a:extLst>
                  <a:ext uri="{FF2B5EF4-FFF2-40B4-BE49-F238E27FC236}">
                    <a16:creationId xmlns:a16="http://schemas.microsoft.com/office/drawing/2014/main" id="{4E9B6C7A-C2D2-49CB-828A-43E601BC4E94}"/>
                  </a:ext>
                </a:extLst>
              </p:cNvPr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223;p55">
                <a:extLst>
                  <a:ext uri="{FF2B5EF4-FFF2-40B4-BE49-F238E27FC236}">
                    <a16:creationId xmlns:a16="http://schemas.microsoft.com/office/drawing/2014/main" id="{C65360F7-BBE8-4589-B834-33E2CF55423B}"/>
                  </a:ext>
                </a:extLst>
              </p:cNvPr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" name="Google Shape;9224;p55">
              <a:extLst>
                <a:ext uri="{FF2B5EF4-FFF2-40B4-BE49-F238E27FC236}">
                  <a16:creationId xmlns:a16="http://schemas.microsoft.com/office/drawing/2014/main" id="{376D1499-2CCC-4D29-A023-F9B0E74DE7A7}"/>
                </a:ext>
              </a:extLst>
            </p:cNvPr>
            <p:cNvGrpSpPr/>
            <p:nvPr/>
          </p:nvGrpSpPr>
          <p:grpSpPr>
            <a:xfrm>
              <a:off x="3348603" y="1415046"/>
              <a:ext cx="294384" cy="284387"/>
              <a:chOff x="3630494" y="1864938"/>
              <a:chExt cx="149875" cy="144800"/>
            </a:xfrm>
          </p:grpSpPr>
          <p:sp>
            <p:nvSpPr>
              <p:cNvPr id="91" name="Google Shape;9225;p55">
                <a:extLst>
                  <a:ext uri="{FF2B5EF4-FFF2-40B4-BE49-F238E27FC236}">
                    <a16:creationId xmlns:a16="http://schemas.microsoft.com/office/drawing/2014/main" id="{B8265690-28F7-42C2-B118-20DA9852A33B}"/>
                  </a:ext>
                </a:extLst>
              </p:cNvPr>
              <p:cNvSpPr/>
              <p:nvPr/>
            </p:nvSpPr>
            <p:spPr>
              <a:xfrm>
                <a:off x="3630494" y="1864938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95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26;p55">
                <a:extLst>
                  <a:ext uri="{FF2B5EF4-FFF2-40B4-BE49-F238E27FC236}">
                    <a16:creationId xmlns:a16="http://schemas.microsoft.com/office/drawing/2014/main" id="{C31E270E-479E-4BF7-B1DB-D8FCF505C358}"/>
                  </a:ext>
                </a:extLst>
              </p:cNvPr>
              <p:cNvSpPr/>
              <p:nvPr/>
            </p:nvSpPr>
            <p:spPr>
              <a:xfrm>
                <a:off x="3654119" y="1906594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" name="Google Shape;9055;p55">
            <a:extLst>
              <a:ext uri="{FF2B5EF4-FFF2-40B4-BE49-F238E27FC236}">
                <a16:creationId xmlns:a16="http://schemas.microsoft.com/office/drawing/2014/main" id="{3102F59E-2790-4FDA-8F4D-601F05FB2E70}"/>
              </a:ext>
            </a:extLst>
          </p:cNvPr>
          <p:cNvGrpSpPr/>
          <p:nvPr/>
        </p:nvGrpSpPr>
        <p:grpSpPr>
          <a:xfrm>
            <a:off x="6054775" y="236860"/>
            <a:ext cx="356658" cy="349624"/>
            <a:chOff x="3398134" y="2057755"/>
            <a:chExt cx="704087" cy="743130"/>
          </a:xfrm>
        </p:grpSpPr>
        <p:grpSp>
          <p:nvGrpSpPr>
            <p:cNvPr id="100" name="Google Shape;9056;p55">
              <a:extLst>
                <a:ext uri="{FF2B5EF4-FFF2-40B4-BE49-F238E27FC236}">
                  <a16:creationId xmlns:a16="http://schemas.microsoft.com/office/drawing/2014/main" id="{E1574D52-BA15-4920-A08E-150DE762169B}"/>
                </a:ext>
              </a:extLst>
            </p:cNvPr>
            <p:cNvGrpSpPr/>
            <p:nvPr/>
          </p:nvGrpSpPr>
          <p:grpSpPr>
            <a:xfrm>
              <a:off x="3398134" y="2290183"/>
              <a:ext cx="315300" cy="219900"/>
              <a:chOff x="3398134" y="2290183"/>
              <a:chExt cx="315300" cy="219900"/>
            </a:xfrm>
          </p:grpSpPr>
          <p:sp>
            <p:nvSpPr>
              <p:cNvPr id="113" name="Google Shape;9057;p55">
                <a:extLst>
                  <a:ext uri="{FF2B5EF4-FFF2-40B4-BE49-F238E27FC236}">
                    <a16:creationId xmlns:a16="http://schemas.microsoft.com/office/drawing/2014/main" id="{65BB7AED-C141-4015-974F-8865568B174C}"/>
                  </a:ext>
                </a:extLst>
              </p:cNvPr>
              <p:cNvSpPr/>
              <p:nvPr/>
            </p:nvSpPr>
            <p:spPr>
              <a:xfrm>
                <a:off x="3493534" y="2290183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4" name="Google Shape;9058;p55">
                <a:extLst>
                  <a:ext uri="{FF2B5EF4-FFF2-40B4-BE49-F238E27FC236}">
                    <a16:creationId xmlns:a16="http://schemas.microsoft.com/office/drawing/2014/main" id="{141050BA-033F-436D-93A7-43B85A750A8C}"/>
                  </a:ext>
                </a:extLst>
              </p:cNvPr>
              <p:cNvCxnSpPr>
                <a:stCxn id="113" idx="2"/>
              </p:cNvCxnSpPr>
              <p:nvPr/>
            </p:nvCxnSpPr>
            <p:spPr>
              <a:xfrm rot="10800000">
                <a:off x="3398134" y="2400133"/>
                <a:ext cx="9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1" name="Google Shape;9059;p55">
              <a:extLst>
                <a:ext uri="{FF2B5EF4-FFF2-40B4-BE49-F238E27FC236}">
                  <a16:creationId xmlns:a16="http://schemas.microsoft.com/office/drawing/2014/main" id="{5360D853-9563-4D02-9767-89FC1EA6FAED}"/>
                </a:ext>
              </a:extLst>
            </p:cNvPr>
            <p:cNvGrpSpPr/>
            <p:nvPr/>
          </p:nvGrpSpPr>
          <p:grpSpPr>
            <a:xfrm>
              <a:off x="3547823" y="2467358"/>
              <a:ext cx="219900" cy="333527"/>
              <a:chOff x="3547823" y="2467358"/>
              <a:chExt cx="219900" cy="333527"/>
            </a:xfrm>
          </p:grpSpPr>
          <p:sp>
            <p:nvSpPr>
              <p:cNvPr id="111" name="Google Shape;9060;p55">
                <a:extLst>
                  <a:ext uri="{FF2B5EF4-FFF2-40B4-BE49-F238E27FC236}">
                    <a16:creationId xmlns:a16="http://schemas.microsoft.com/office/drawing/2014/main" id="{FB6E1846-93FC-49ED-9903-59CC8C13F469}"/>
                  </a:ext>
                </a:extLst>
              </p:cNvPr>
              <p:cNvSpPr/>
              <p:nvPr/>
            </p:nvSpPr>
            <p:spPr>
              <a:xfrm>
                <a:off x="3547823" y="2467358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2" name="Google Shape;9061;p55">
                <a:extLst>
                  <a:ext uri="{FF2B5EF4-FFF2-40B4-BE49-F238E27FC236}">
                    <a16:creationId xmlns:a16="http://schemas.microsoft.com/office/drawing/2014/main" id="{80F0A874-1AF7-4A3A-99A5-2DA1D01DD605}"/>
                  </a:ext>
                </a:extLst>
              </p:cNvPr>
              <p:cNvCxnSpPr/>
              <p:nvPr/>
            </p:nvCxnSpPr>
            <p:spPr>
              <a:xfrm rot="10800000">
                <a:off x="3657701" y="2687185"/>
                <a:ext cx="0" cy="11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2" name="Google Shape;9062;p55">
              <a:extLst>
                <a:ext uri="{FF2B5EF4-FFF2-40B4-BE49-F238E27FC236}">
                  <a16:creationId xmlns:a16="http://schemas.microsoft.com/office/drawing/2014/main" id="{E079A2C2-20C9-46D0-86E3-C6160717F9EA}"/>
                </a:ext>
              </a:extLst>
            </p:cNvPr>
            <p:cNvGrpSpPr/>
            <p:nvPr/>
          </p:nvGrpSpPr>
          <p:grpSpPr>
            <a:xfrm>
              <a:off x="3734138" y="2467358"/>
              <a:ext cx="219900" cy="333527"/>
              <a:chOff x="3734138" y="2467358"/>
              <a:chExt cx="219900" cy="333527"/>
            </a:xfrm>
          </p:grpSpPr>
          <p:sp>
            <p:nvSpPr>
              <p:cNvPr id="109" name="Google Shape;9063;p55">
                <a:extLst>
                  <a:ext uri="{FF2B5EF4-FFF2-40B4-BE49-F238E27FC236}">
                    <a16:creationId xmlns:a16="http://schemas.microsoft.com/office/drawing/2014/main" id="{31D8B10F-55A4-43C9-ADA5-2DFAF7BAE32A}"/>
                  </a:ext>
                </a:extLst>
              </p:cNvPr>
              <p:cNvSpPr/>
              <p:nvPr/>
            </p:nvSpPr>
            <p:spPr>
              <a:xfrm>
                <a:off x="3734138" y="2467358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0" name="Google Shape;9064;p55">
                <a:extLst>
                  <a:ext uri="{FF2B5EF4-FFF2-40B4-BE49-F238E27FC236}">
                    <a16:creationId xmlns:a16="http://schemas.microsoft.com/office/drawing/2014/main" id="{729D4281-BC2D-4FF3-B62C-04D8CFD00AAA}"/>
                  </a:ext>
                </a:extLst>
              </p:cNvPr>
              <p:cNvCxnSpPr/>
              <p:nvPr/>
            </p:nvCxnSpPr>
            <p:spPr>
              <a:xfrm rot="10800000">
                <a:off x="3844020" y="2687185"/>
                <a:ext cx="0" cy="11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" name="Google Shape;9065;p55">
              <a:extLst>
                <a:ext uri="{FF2B5EF4-FFF2-40B4-BE49-F238E27FC236}">
                  <a16:creationId xmlns:a16="http://schemas.microsoft.com/office/drawing/2014/main" id="{388B72DE-E78D-4C33-95CF-3FE389ACDB57}"/>
                </a:ext>
              </a:extLst>
            </p:cNvPr>
            <p:cNvGrpSpPr/>
            <p:nvPr/>
          </p:nvGrpSpPr>
          <p:grpSpPr>
            <a:xfrm>
              <a:off x="3787560" y="2288011"/>
              <a:ext cx="314661" cy="219900"/>
              <a:chOff x="3787560" y="2288011"/>
              <a:chExt cx="314661" cy="219900"/>
            </a:xfrm>
          </p:grpSpPr>
          <p:sp>
            <p:nvSpPr>
              <p:cNvPr id="107" name="Google Shape;9066;p55">
                <a:extLst>
                  <a:ext uri="{FF2B5EF4-FFF2-40B4-BE49-F238E27FC236}">
                    <a16:creationId xmlns:a16="http://schemas.microsoft.com/office/drawing/2014/main" id="{F4C4D546-B110-409D-A9C8-E14F617F033E}"/>
                  </a:ext>
                </a:extLst>
              </p:cNvPr>
              <p:cNvSpPr/>
              <p:nvPr/>
            </p:nvSpPr>
            <p:spPr>
              <a:xfrm>
                <a:off x="3787560" y="2288011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8" name="Google Shape;9067;p55">
                <a:extLst>
                  <a:ext uri="{FF2B5EF4-FFF2-40B4-BE49-F238E27FC236}">
                    <a16:creationId xmlns:a16="http://schemas.microsoft.com/office/drawing/2014/main" id="{0BAF8E60-C063-4844-8515-65CE39E7D105}"/>
                  </a:ext>
                </a:extLst>
              </p:cNvPr>
              <p:cNvCxnSpPr/>
              <p:nvPr/>
            </p:nvCxnSpPr>
            <p:spPr>
              <a:xfrm rot="10800000">
                <a:off x="4007421" y="2400064"/>
                <a:ext cx="94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4" name="Google Shape;9068;p55">
              <a:extLst>
                <a:ext uri="{FF2B5EF4-FFF2-40B4-BE49-F238E27FC236}">
                  <a16:creationId xmlns:a16="http://schemas.microsoft.com/office/drawing/2014/main" id="{3A80A21D-4B23-4533-8F10-D3FDFFE93B1F}"/>
                </a:ext>
              </a:extLst>
            </p:cNvPr>
            <p:cNvGrpSpPr/>
            <p:nvPr/>
          </p:nvGrpSpPr>
          <p:grpSpPr>
            <a:xfrm>
              <a:off x="3637290" y="2057755"/>
              <a:ext cx="219900" cy="335499"/>
              <a:chOff x="3637290" y="2057755"/>
              <a:chExt cx="219900" cy="335499"/>
            </a:xfrm>
          </p:grpSpPr>
          <p:sp>
            <p:nvSpPr>
              <p:cNvPr id="105" name="Google Shape;9069;p55">
                <a:extLst>
                  <a:ext uri="{FF2B5EF4-FFF2-40B4-BE49-F238E27FC236}">
                    <a16:creationId xmlns:a16="http://schemas.microsoft.com/office/drawing/2014/main" id="{36440ABC-8584-4409-B644-354447A0D7EC}"/>
                  </a:ext>
                </a:extLst>
              </p:cNvPr>
              <p:cNvSpPr/>
              <p:nvPr/>
            </p:nvSpPr>
            <p:spPr>
              <a:xfrm>
                <a:off x="3637290" y="2173354"/>
                <a:ext cx="219900" cy="219900"/>
              </a:xfrm>
              <a:prstGeom prst="ellipse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6" name="Google Shape;9070;p55">
                <a:extLst>
                  <a:ext uri="{FF2B5EF4-FFF2-40B4-BE49-F238E27FC236}">
                    <a16:creationId xmlns:a16="http://schemas.microsoft.com/office/drawing/2014/main" id="{D6A51D5D-F0F7-4A85-B902-E3494F1DB801}"/>
                  </a:ext>
                </a:extLst>
              </p:cNvPr>
              <p:cNvCxnSpPr/>
              <p:nvPr/>
            </p:nvCxnSpPr>
            <p:spPr>
              <a:xfrm rot="10800000">
                <a:off x="3747169" y="2057755"/>
                <a:ext cx="0" cy="11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15" name="Google Shape;9189;p55">
            <a:extLst>
              <a:ext uri="{FF2B5EF4-FFF2-40B4-BE49-F238E27FC236}">
                <a16:creationId xmlns:a16="http://schemas.microsoft.com/office/drawing/2014/main" id="{7CB721B3-DECA-4DC6-92F4-EFC3F5192739}"/>
              </a:ext>
            </a:extLst>
          </p:cNvPr>
          <p:cNvGrpSpPr/>
          <p:nvPr/>
        </p:nvGrpSpPr>
        <p:grpSpPr>
          <a:xfrm>
            <a:off x="7588531" y="222973"/>
            <a:ext cx="404920" cy="381423"/>
            <a:chOff x="267375" y="1071875"/>
            <a:chExt cx="470500" cy="428550"/>
          </a:xfrm>
        </p:grpSpPr>
        <p:sp>
          <p:nvSpPr>
            <p:cNvPr id="116" name="Google Shape;9190;p55">
              <a:extLst>
                <a:ext uri="{FF2B5EF4-FFF2-40B4-BE49-F238E27FC236}">
                  <a16:creationId xmlns:a16="http://schemas.microsoft.com/office/drawing/2014/main" id="{94EA3EFF-BFE8-429B-99C0-CAAF85D6B720}"/>
                </a:ext>
              </a:extLst>
            </p:cNvPr>
            <p:cNvSpPr/>
            <p:nvPr/>
          </p:nvSpPr>
          <p:spPr>
            <a:xfrm>
              <a:off x="288350" y="1290825"/>
              <a:ext cx="209600" cy="209600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1" y="0"/>
                  </a:moveTo>
                  <a:cubicBezTo>
                    <a:pt x="23" y="1056"/>
                    <a:pt x="239" y="2096"/>
                    <a:pt x="641" y="3073"/>
                  </a:cubicBezTo>
                  <a:cubicBezTo>
                    <a:pt x="676" y="3072"/>
                    <a:pt x="710" y="3070"/>
                    <a:pt x="745" y="3070"/>
                  </a:cubicBezTo>
                  <a:cubicBezTo>
                    <a:pt x="1419" y="3070"/>
                    <a:pt x="2047" y="3416"/>
                    <a:pt x="2406" y="3988"/>
                  </a:cubicBezTo>
                  <a:cubicBezTo>
                    <a:pt x="2766" y="4558"/>
                    <a:pt x="2808" y="5272"/>
                    <a:pt x="2516" y="5880"/>
                  </a:cubicBezTo>
                  <a:cubicBezTo>
                    <a:pt x="4076" y="7440"/>
                    <a:pt x="6179" y="8337"/>
                    <a:pt x="8384" y="8383"/>
                  </a:cubicBezTo>
                  <a:lnTo>
                    <a:pt x="8384" y="3190"/>
                  </a:lnTo>
                  <a:cubicBezTo>
                    <a:pt x="6664" y="3094"/>
                    <a:pt x="5290" y="1720"/>
                    <a:pt x="51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9191;p55">
              <a:extLst>
                <a:ext uri="{FF2B5EF4-FFF2-40B4-BE49-F238E27FC236}">
                  <a16:creationId xmlns:a16="http://schemas.microsoft.com/office/drawing/2014/main" id="{D53D0945-25E8-49C4-AC36-B6D4C48C16F7}"/>
                </a:ext>
              </a:extLst>
            </p:cNvPr>
            <p:cNvSpPr/>
            <p:nvPr/>
          </p:nvSpPr>
          <p:spPr>
            <a:xfrm>
              <a:off x="267375" y="1377050"/>
              <a:ext cx="79225" cy="79200"/>
            </a:xfrm>
            <a:custGeom>
              <a:avLst/>
              <a:gdLst/>
              <a:ahLst/>
              <a:cxnLst/>
              <a:rect l="l" t="t" r="r" b="b"/>
              <a:pathLst>
                <a:path w="3169" h="3168" extrusionOk="0">
                  <a:moveTo>
                    <a:pt x="1584" y="0"/>
                  </a:moveTo>
                  <a:cubicBezTo>
                    <a:pt x="710" y="0"/>
                    <a:pt x="1" y="710"/>
                    <a:pt x="1" y="1584"/>
                  </a:cubicBezTo>
                  <a:cubicBezTo>
                    <a:pt x="1" y="2459"/>
                    <a:pt x="710" y="3168"/>
                    <a:pt x="1584" y="3168"/>
                  </a:cubicBezTo>
                  <a:cubicBezTo>
                    <a:pt x="2459" y="3168"/>
                    <a:pt x="3168" y="2459"/>
                    <a:pt x="3168" y="1584"/>
                  </a:cubicBezTo>
                  <a:cubicBezTo>
                    <a:pt x="3168" y="710"/>
                    <a:pt x="2459" y="0"/>
                    <a:pt x="15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9192;p55">
              <a:extLst>
                <a:ext uri="{FF2B5EF4-FFF2-40B4-BE49-F238E27FC236}">
                  <a16:creationId xmlns:a16="http://schemas.microsoft.com/office/drawing/2014/main" id="{D9A96665-158E-4F4D-8545-7E5FC902CD58}"/>
                </a:ext>
              </a:extLst>
            </p:cNvPr>
            <p:cNvSpPr/>
            <p:nvPr/>
          </p:nvSpPr>
          <p:spPr>
            <a:xfrm>
              <a:off x="507325" y="1290825"/>
              <a:ext cx="209600" cy="209600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3189" y="0"/>
                  </a:moveTo>
                  <a:cubicBezTo>
                    <a:pt x="3093" y="1720"/>
                    <a:pt x="1721" y="3092"/>
                    <a:pt x="1" y="3190"/>
                  </a:cubicBezTo>
                  <a:lnTo>
                    <a:pt x="1" y="8383"/>
                  </a:lnTo>
                  <a:cubicBezTo>
                    <a:pt x="2206" y="8337"/>
                    <a:pt x="4309" y="7440"/>
                    <a:pt x="5868" y="5880"/>
                  </a:cubicBezTo>
                  <a:cubicBezTo>
                    <a:pt x="5577" y="5272"/>
                    <a:pt x="5618" y="4558"/>
                    <a:pt x="5979" y="3986"/>
                  </a:cubicBezTo>
                  <a:cubicBezTo>
                    <a:pt x="6337" y="3416"/>
                    <a:pt x="6965" y="3070"/>
                    <a:pt x="7639" y="3070"/>
                  </a:cubicBezTo>
                  <a:cubicBezTo>
                    <a:pt x="7675" y="3070"/>
                    <a:pt x="7710" y="3070"/>
                    <a:pt x="7743" y="3073"/>
                  </a:cubicBezTo>
                  <a:cubicBezTo>
                    <a:pt x="8145" y="2096"/>
                    <a:pt x="8362" y="1056"/>
                    <a:pt x="83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9193;p55">
              <a:extLst>
                <a:ext uri="{FF2B5EF4-FFF2-40B4-BE49-F238E27FC236}">
                  <a16:creationId xmlns:a16="http://schemas.microsoft.com/office/drawing/2014/main" id="{AC8501D5-3EE6-4570-82B3-21344FD777AF}"/>
                </a:ext>
              </a:extLst>
            </p:cNvPr>
            <p:cNvSpPr/>
            <p:nvPr/>
          </p:nvSpPr>
          <p:spPr>
            <a:xfrm>
              <a:off x="658700" y="1377050"/>
              <a:ext cx="79175" cy="79200"/>
            </a:xfrm>
            <a:custGeom>
              <a:avLst/>
              <a:gdLst/>
              <a:ahLst/>
              <a:cxnLst/>
              <a:rect l="l" t="t" r="r" b="b"/>
              <a:pathLst>
                <a:path w="3167" h="3168" extrusionOk="0">
                  <a:moveTo>
                    <a:pt x="1583" y="0"/>
                  </a:moveTo>
                  <a:cubicBezTo>
                    <a:pt x="708" y="0"/>
                    <a:pt x="1" y="710"/>
                    <a:pt x="1" y="1584"/>
                  </a:cubicBezTo>
                  <a:cubicBezTo>
                    <a:pt x="1" y="2459"/>
                    <a:pt x="708" y="3168"/>
                    <a:pt x="1583" y="3168"/>
                  </a:cubicBezTo>
                  <a:cubicBezTo>
                    <a:pt x="2457" y="3168"/>
                    <a:pt x="3166" y="2459"/>
                    <a:pt x="3166" y="1584"/>
                  </a:cubicBezTo>
                  <a:cubicBezTo>
                    <a:pt x="3166" y="710"/>
                    <a:pt x="2457" y="0"/>
                    <a:pt x="158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9194;p55">
              <a:extLst>
                <a:ext uri="{FF2B5EF4-FFF2-40B4-BE49-F238E27FC236}">
                  <a16:creationId xmlns:a16="http://schemas.microsoft.com/office/drawing/2014/main" id="{27BB9EE3-10C0-4AB5-896C-2D52D6DCBBAE}"/>
                </a:ext>
              </a:extLst>
            </p:cNvPr>
            <p:cNvSpPr/>
            <p:nvPr/>
          </p:nvSpPr>
          <p:spPr>
            <a:xfrm>
              <a:off x="507325" y="1071875"/>
              <a:ext cx="209575" cy="209600"/>
            </a:xfrm>
            <a:custGeom>
              <a:avLst/>
              <a:gdLst/>
              <a:ahLst/>
              <a:cxnLst/>
              <a:rect l="l" t="t" r="r" b="b"/>
              <a:pathLst>
                <a:path w="8383" h="8384" extrusionOk="0">
                  <a:moveTo>
                    <a:pt x="1" y="1"/>
                  </a:moveTo>
                  <a:lnTo>
                    <a:pt x="1" y="5194"/>
                  </a:lnTo>
                  <a:cubicBezTo>
                    <a:pt x="1721" y="5290"/>
                    <a:pt x="3093" y="6662"/>
                    <a:pt x="3189" y="8384"/>
                  </a:cubicBezTo>
                  <a:lnTo>
                    <a:pt x="8382" y="8384"/>
                  </a:lnTo>
                  <a:cubicBezTo>
                    <a:pt x="8362" y="7328"/>
                    <a:pt x="8144" y="6286"/>
                    <a:pt x="7742" y="5311"/>
                  </a:cubicBezTo>
                  <a:cubicBezTo>
                    <a:pt x="7708" y="5312"/>
                    <a:pt x="7673" y="5314"/>
                    <a:pt x="7638" y="5314"/>
                  </a:cubicBezTo>
                  <a:cubicBezTo>
                    <a:pt x="6964" y="5312"/>
                    <a:pt x="6336" y="4966"/>
                    <a:pt x="5977" y="4396"/>
                  </a:cubicBezTo>
                  <a:cubicBezTo>
                    <a:pt x="5618" y="3825"/>
                    <a:pt x="5577" y="3110"/>
                    <a:pt x="5867" y="2502"/>
                  </a:cubicBezTo>
                  <a:cubicBezTo>
                    <a:pt x="4309" y="942"/>
                    <a:pt x="2206" y="4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9195;p55">
              <a:extLst>
                <a:ext uri="{FF2B5EF4-FFF2-40B4-BE49-F238E27FC236}">
                  <a16:creationId xmlns:a16="http://schemas.microsoft.com/office/drawing/2014/main" id="{CE11A7B7-2346-45D7-94FB-B75192AE879F}"/>
                </a:ext>
              </a:extLst>
            </p:cNvPr>
            <p:cNvSpPr/>
            <p:nvPr/>
          </p:nvSpPr>
          <p:spPr>
            <a:xfrm>
              <a:off x="658700" y="1116025"/>
              <a:ext cx="79175" cy="79175"/>
            </a:xfrm>
            <a:custGeom>
              <a:avLst/>
              <a:gdLst/>
              <a:ahLst/>
              <a:cxnLst/>
              <a:rect l="l" t="t" r="r" b="b"/>
              <a:pathLst>
                <a:path w="3167" h="3167" extrusionOk="0">
                  <a:moveTo>
                    <a:pt x="1583" y="1"/>
                  </a:moveTo>
                  <a:cubicBezTo>
                    <a:pt x="708" y="1"/>
                    <a:pt x="1" y="709"/>
                    <a:pt x="1" y="1583"/>
                  </a:cubicBezTo>
                  <a:cubicBezTo>
                    <a:pt x="1" y="2457"/>
                    <a:pt x="708" y="3167"/>
                    <a:pt x="1583" y="3167"/>
                  </a:cubicBezTo>
                  <a:cubicBezTo>
                    <a:pt x="2457" y="3167"/>
                    <a:pt x="3166" y="2457"/>
                    <a:pt x="3166" y="1583"/>
                  </a:cubicBezTo>
                  <a:cubicBezTo>
                    <a:pt x="3166" y="709"/>
                    <a:pt x="2457" y="1"/>
                    <a:pt x="158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9196;p55">
              <a:extLst>
                <a:ext uri="{FF2B5EF4-FFF2-40B4-BE49-F238E27FC236}">
                  <a16:creationId xmlns:a16="http://schemas.microsoft.com/office/drawing/2014/main" id="{0435EEDB-5BC7-4A74-86B3-0CDCBA1779D8}"/>
                </a:ext>
              </a:extLst>
            </p:cNvPr>
            <p:cNvSpPr/>
            <p:nvPr/>
          </p:nvSpPr>
          <p:spPr>
            <a:xfrm>
              <a:off x="288350" y="1071875"/>
              <a:ext cx="209600" cy="209550"/>
            </a:xfrm>
            <a:custGeom>
              <a:avLst/>
              <a:gdLst/>
              <a:ahLst/>
              <a:cxnLst/>
              <a:rect l="l" t="t" r="r" b="b"/>
              <a:pathLst>
                <a:path w="8384" h="8382" extrusionOk="0">
                  <a:moveTo>
                    <a:pt x="8384" y="1"/>
                  </a:moveTo>
                  <a:cubicBezTo>
                    <a:pt x="6179" y="45"/>
                    <a:pt x="4076" y="942"/>
                    <a:pt x="2516" y="2502"/>
                  </a:cubicBezTo>
                  <a:cubicBezTo>
                    <a:pt x="2808" y="3110"/>
                    <a:pt x="2766" y="3825"/>
                    <a:pt x="2406" y="4396"/>
                  </a:cubicBezTo>
                  <a:cubicBezTo>
                    <a:pt x="2047" y="4966"/>
                    <a:pt x="1419" y="5312"/>
                    <a:pt x="745" y="5312"/>
                  </a:cubicBezTo>
                  <a:cubicBezTo>
                    <a:pt x="710" y="5312"/>
                    <a:pt x="675" y="5312"/>
                    <a:pt x="641" y="5311"/>
                  </a:cubicBezTo>
                  <a:cubicBezTo>
                    <a:pt x="239" y="6286"/>
                    <a:pt x="23" y="7327"/>
                    <a:pt x="1" y="8382"/>
                  </a:cubicBezTo>
                  <a:lnTo>
                    <a:pt x="5194" y="8382"/>
                  </a:lnTo>
                  <a:cubicBezTo>
                    <a:pt x="5290" y="6662"/>
                    <a:pt x="6664" y="5290"/>
                    <a:pt x="8384" y="5194"/>
                  </a:cubicBezTo>
                  <a:lnTo>
                    <a:pt x="838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9197;p55">
              <a:extLst>
                <a:ext uri="{FF2B5EF4-FFF2-40B4-BE49-F238E27FC236}">
                  <a16:creationId xmlns:a16="http://schemas.microsoft.com/office/drawing/2014/main" id="{AE2914B7-32AB-4D1D-89E9-018B8D660891}"/>
                </a:ext>
              </a:extLst>
            </p:cNvPr>
            <p:cNvSpPr/>
            <p:nvPr/>
          </p:nvSpPr>
          <p:spPr>
            <a:xfrm>
              <a:off x="267375" y="1116025"/>
              <a:ext cx="79225" cy="79175"/>
            </a:xfrm>
            <a:custGeom>
              <a:avLst/>
              <a:gdLst/>
              <a:ahLst/>
              <a:cxnLst/>
              <a:rect l="l" t="t" r="r" b="b"/>
              <a:pathLst>
                <a:path w="3169" h="3167" extrusionOk="0">
                  <a:moveTo>
                    <a:pt x="1584" y="1"/>
                  </a:moveTo>
                  <a:cubicBezTo>
                    <a:pt x="710" y="1"/>
                    <a:pt x="1" y="709"/>
                    <a:pt x="1" y="1583"/>
                  </a:cubicBezTo>
                  <a:cubicBezTo>
                    <a:pt x="1" y="2457"/>
                    <a:pt x="710" y="3167"/>
                    <a:pt x="1584" y="3167"/>
                  </a:cubicBezTo>
                  <a:cubicBezTo>
                    <a:pt x="2459" y="3167"/>
                    <a:pt x="3168" y="2457"/>
                    <a:pt x="3168" y="1583"/>
                  </a:cubicBezTo>
                  <a:cubicBezTo>
                    <a:pt x="3168" y="709"/>
                    <a:pt x="2459" y="1"/>
                    <a:pt x="158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87;p31">
            <a:extLst>
              <a:ext uri="{FF2B5EF4-FFF2-40B4-BE49-F238E27FC236}">
                <a16:creationId xmlns:a16="http://schemas.microsoft.com/office/drawing/2014/main" id="{000D9B00-5DC1-47A1-B623-38B57C1EABAB}"/>
              </a:ext>
            </a:extLst>
          </p:cNvPr>
          <p:cNvGrpSpPr/>
          <p:nvPr/>
        </p:nvGrpSpPr>
        <p:grpSpPr>
          <a:xfrm>
            <a:off x="444155" y="1631463"/>
            <a:ext cx="379930" cy="381002"/>
            <a:chOff x="1197950" y="238125"/>
            <a:chExt cx="5204525" cy="5219200"/>
          </a:xfrm>
        </p:grpSpPr>
        <p:sp>
          <p:nvSpPr>
            <p:cNvPr id="126" name="Google Shape;188;p31">
              <a:extLst>
                <a:ext uri="{FF2B5EF4-FFF2-40B4-BE49-F238E27FC236}">
                  <a16:creationId xmlns:a16="http://schemas.microsoft.com/office/drawing/2014/main" id="{B734841D-B90F-493D-9462-966E561C1794}"/>
                </a:ext>
              </a:extLst>
            </p:cNvPr>
            <p:cNvSpPr/>
            <p:nvPr/>
          </p:nvSpPr>
          <p:spPr>
            <a:xfrm>
              <a:off x="11979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18496" y="85856"/>
                  </a:moveTo>
                  <a:lnTo>
                    <a:pt x="18496" y="97175"/>
                  </a:lnTo>
                  <a:cubicBezTo>
                    <a:pt x="16245" y="96262"/>
                    <a:pt x="14680" y="94076"/>
                    <a:pt x="14680" y="91499"/>
                  </a:cubicBezTo>
                  <a:cubicBezTo>
                    <a:pt x="14680" y="88955"/>
                    <a:pt x="16245" y="86769"/>
                    <a:pt x="18496" y="85856"/>
                  </a:cubicBezTo>
                  <a:close/>
                  <a:moveTo>
                    <a:pt x="30696" y="85399"/>
                  </a:moveTo>
                  <a:lnTo>
                    <a:pt x="30696" y="97599"/>
                  </a:lnTo>
                  <a:lnTo>
                    <a:pt x="24596" y="97599"/>
                  </a:lnTo>
                  <a:lnTo>
                    <a:pt x="24596" y="85399"/>
                  </a:lnTo>
                  <a:close/>
                  <a:moveTo>
                    <a:pt x="196" y="0"/>
                  </a:moveTo>
                  <a:lnTo>
                    <a:pt x="196" y="9264"/>
                  </a:lnTo>
                  <a:lnTo>
                    <a:pt x="34512" y="9264"/>
                  </a:lnTo>
                  <a:lnTo>
                    <a:pt x="34512" y="79299"/>
                  </a:lnTo>
                  <a:lnTo>
                    <a:pt x="20779" y="79299"/>
                  </a:lnTo>
                  <a:cubicBezTo>
                    <a:pt x="14060" y="79299"/>
                    <a:pt x="8580" y="84779"/>
                    <a:pt x="8580" y="91499"/>
                  </a:cubicBezTo>
                  <a:cubicBezTo>
                    <a:pt x="8580" y="98251"/>
                    <a:pt x="14060" y="103699"/>
                    <a:pt x="20779" y="103699"/>
                  </a:cubicBezTo>
                  <a:lnTo>
                    <a:pt x="34512" y="103699"/>
                  </a:lnTo>
                  <a:lnTo>
                    <a:pt x="34512" y="118965"/>
                  </a:lnTo>
                  <a:lnTo>
                    <a:pt x="1" y="118965"/>
                  </a:lnTo>
                  <a:lnTo>
                    <a:pt x="1" y="125065"/>
                  </a:lnTo>
                  <a:lnTo>
                    <a:pt x="40612" y="125065"/>
                  </a:lnTo>
                  <a:lnTo>
                    <a:pt x="40612" y="97599"/>
                  </a:lnTo>
                  <a:lnTo>
                    <a:pt x="36796" y="97599"/>
                  </a:lnTo>
                  <a:lnTo>
                    <a:pt x="36796" y="85399"/>
                  </a:lnTo>
                  <a:lnTo>
                    <a:pt x="40612" y="85399"/>
                  </a:lnTo>
                  <a:lnTo>
                    <a:pt x="40612" y="3164"/>
                  </a:lnTo>
                  <a:lnTo>
                    <a:pt x="6296" y="3164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9;p31">
              <a:extLst>
                <a:ext uri="{FF2B5EF4-FFF2-40B4-BE49-F238E27FC236}">
                  <a16:creationId xmlns:a16="http://schemas.microsoft.com/office/drawing/2014/main" id="{E0779B88-A871-4D25-B11B-428D286A4B44}"/>
                </a:ext>
              </a:extLst>
            </p:cNvPr>
            <p:cNvSpPr/>
            <p:nvPr/>
          </p:nvSpPr>
          <p:spPr>
            <a:xfrm>
              <a:off x="143117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1" y="6100"/>
                  </a:moveTo>
                  <a:lnTo>
                    <a:pt x="12201" y="27434"/>
                  </a:lnTo>
                  <a:lnTo>
                    <a:pt x="6101" y="27434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1" y="33534"/>
                  </a:lnTo>
                  <a:lnTo>
                    <a:pt x="183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90;p31">
              <a:extLst>
                <a:ext uri="{FF2B5EF4-FFF2-40B4-BE49-F238E27FC236}">
                  <a16:creationId xmlns:a16="http://schemas.microsoft.com/office/drawing/2014/main" id="{19B14ABB-E7C9-4A86-9932-E881F83E03A7}"/>
                </a:ext>
              </a:extLst>
            </p:cNvPr>
            <p:cNvSpPr/>
            <p:nvPr/>
          </p:nvSpPr>
          <p:spPr>
            <a:xfrm>
              <a:off x="1431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91;p31">
              <a:extLst>
                <a:ext uri="{FF2B5EF4-FFF2-40B4-BE49-F238E27FC236}">
                  <a16:creationId xmlns:a16="http://schemas.microsoft.com/office/drawing/2014/main" id="{D40A6827-2452-4124-A792-5D2F6FC8A3AC}"/>
                </a:ext>
              </a:extLst>
            </p:cNvPr>
            <p:cNvSpPr/>
            <p:nvPr/>
          </p:nvSpPr>
          <p:spPr>
            <a:xfrm>
              <a:off x="1736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92;p31">
              <a:extLst>
                <a:ext uri="{FF2B5EF4-FFF2-40B4-BE49-F238E27FC236}">
                  <a16:creationId xmlns:a16="http://schemas.microsoft.com/office/drawing/2014/main" id="{E4EF70B9-6DB1-4D64-B588-5E9930A8541F}"/>
                </a:ext>
              </a:extLst>
            </p:cNvPr>
            <p:cNvSpPr/>
            <p:nvPr/>
          </p:nvSpPr>
          <p:spPr>
            <a:xfrm>
              <a:off x="1197950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93;p31">
              <a:extLst>
                <a:ext uri="{FF2B5EF4-FFF2-40B4-BE49-F238E27FC236}">
                  <a16:creationId xmlns:a16="http://schemas.microsoft.com/office/drawing/2014/main" id="{804E9AD8-27D6-4401-9352-FBF79CE80D0B}"/>
                </a:ext>
              </a:extLst>
            </p:cNvPr>
            <p:cNvSpPr/>
            <p:nvPr/>
          </p:nvSpPr>
          <p:spPr>
            <a:xfrm>
              <a:off x="1197950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94;p31">
              <a:extLst>
                <a:ext uri="{FF2B5EF4-FFF2-40B4-BE49-F238E27FC236}">
                  <a16:creationId xmlns:a16="http://schemas.microsoft.com/office/drawing/2014/main" id="{7EC4C84B-88C2-49E7-BC03-48A86A8596E3}"/>
                </a:ext>
              </a:extLst>
            </p:cNvPr>
            <p:cNvSpPr/>
            <p:nvPr/>
          </p:nvSpPr>
          <p:spPr>
            <a:xfrm>
              <a:off x="1197950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95;p31">
              <a:extLst>
                <a:ext uri="{FF2B5EF4-FFF2-40B4-BE49-F238E27FC236}">
                  <a16:creationId xmlns:a16="http://schemas.microsoft.com/office/drawing/2014/main" id="{135BF327-7A4F-4EE7-9B71-9FBA9BC57AD5}"/>
                </a:ext>
              </a:extLst>
            </p:cNvPr>
            <p:cNvSpPr/>
            <p:nvPr/>
          </p:nvSpPr>
          <p:spPr>
            <a:xfrm>
              <a:off x="1197950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1" y="1"/>
                  </a:moveTo>
                  <a:lnTo>
                    <a:pt x="1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96;p31">
              <a:extLst>
                <a:ext uri="{FF2B5EF4-FFF2-40B4-BE49-F238E27FC236}">
                  <a16:creationId xmlns:a16="http://schemas.microsoft.com/office/drawing/2014/main" id="{EB05067D-4342-49EF-9D5B-7633D77115A9}"/>
                </a:ext>
              </a:extLst>
            </p:cNvPr>
            <p:cNvSpPr/>
            <p:nvPr/>
          </p:nvSpPr>
          <p:spPr>
            <a:xfrm>
              <a:off x="12028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0" y="1"/>
                  </a:moveTo>
                  <a:lnTo>
                    <a:pt x="0" y="28249"/>
                  </a:lnTo>
                  <a:lnTo>
                    <a:pt x="6100" y="28249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97;p31">
              <a:extLst>
                <a:ext uri="{FF2B5EF4-FFF2-40B4-BE49-F238E27FC236}">
                  <a16:creationId xmlns:a16="http://schemas.microsoft.com/office/drawing/2014/main" id="{95775A1D-3A6B-4C89-AD29-DA7FCF82A3F7}"/>
                </a:ext>
              </a:extLst>
            </p:cNvPr>
            <p:cNvSpPr/>
            <p:nvPr/>
          </p:nvSpPr>
          <p:spPr>
            <a:xfrm>
              <a:off x="12028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0" y="0"/>
                  </a:moveTo>
                  <a:lnTo>
                    <a:pt x="0" y="6720"/>
                  </a:lnTo>
                  <a:lnTo>
                    <a:pt x="6100" y="672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98;p31">
              <a:extLst>
                <a:ext uri="{FF2B5EF4-FFF2-40B4-BE49-F238E27FC236}">
                  <a16:creationId xmlns:a16="http://schemas.microsoft.com/office/drawing/2014/main" id="{2BF6EE6F-33A2-4B23-BB8D-3A0D691EF295}"/>
                </a:ext>
              </a:extLst>
            </p:cNvPr>
            <p:cNvSpPr/>
            <p:nvPr/>
          </p:nvSpPr>
          <p:spPr>
            <a:xfrm>
              <a:off x="53871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22117" y="85856"/>
                  </a:moveTo>
                  <a:cubicBezTo>
                    <a:pt x="24368" y="86769"/>
                    <a:pt x="25934" y="88955"/>
                    <a:pt x="25934" y="91499"/>
                  </a:cubicBezTo>
                  <a:cubicBezTo>
                    <a:pt x="25934" y="94076"/>
                    <a:pt x="24368" y="96262"/>
                    <a:pt x="22117" y="97175"/>
                  </a:cubicBezTo>
                  <a:lnTo>
                    <a:pt x="22117" y="85856"/>
                  </a:lnTo>
                  <a:close/>
                  <a:moveTo>
                    <a:pt x="16017" y="85399"/>
                  </a:moveTo>
                  <a:lnTo>
                    <a:pt x="16017" y="97599"/>
                  </a:lnTo>
                  <a:lnTo>
                    <a:pt x="9917" y="97599"/>
                  </a:lnTo>
                  <a:lnTo>
                    <a:pt x="9917" y="85399"/>
                  </a:lnTo>
                  <a:close/>
                  <a:moveTo>
                    <a:pt x="34317" y="0"/>
                  </a:moveTo>
                  <a:lnTo>
                    <a:pt x="34317" y="3164"/>
                  </a:lnTo>
                  <a:lnTo>
                    <a:pt x="1" y="3164"/>
                  </a:lnTo>
                  <a:lnTo>
                    <a:pt x="1" y="85399"/>
                  </a:lnTo>
                  <a:lnTo>
                    <a:pt x="3817" y="85399"/>
                  </a:lnTo>
                  <a:lnTo>
                    <a:pt x="3817" y="97599"/>
                  </a:lnTo>
                  <a:lnTo>
                    <a:pt x="1" y="97599"/>
                  </a:lnTo>
                  <a:lnTo>
                    <a:pt x="1" y="125065"/>
                  </a:lnTo>
                  <a:lnTo>
                    <a:pt x="40613" y="125065"/>
                  </a:lnTo>
                  <a:lnTo>
                    <a:pt x="40613" y="118965"/>
                  </a:lnTo>
                  <a:lnTo>
                    <a:pt x="6101" y="118965"/>
                  </a:lnTo>
                  <a:lnTo>
                    <a:pt x="6101" y="103699"/>
                  </a:lnTo>
                  <a:lnTo>
                    <a:pt x="19834" y="103699"/>
                  </a:lnTo>
                  <a:cubicBezTo>
                    <a:pt x="26553" y="103699"/>
                    <a:pt x="32034" y="98251"/>
                    <a:pt x="32034" y="91499"/>
                  </a:cubicBezTo>
                  <a:cubicBezTo>
                    <a:pt x="32034" y="84779"/>
                    <a:pt x="26553" y="79299"/>
                    <a:pt x="19834" y="79299"/>
                  </a:cubicBezTo>
                  <a:lnTo>
                    <a:pt x="6101" y="79299"/>
                  </a:lnTo>
                  <a:lnTo>
                    <a:pt x="6101" y="9264"/>
                  </a:lnTo>
                  <a:lnTo>
                    <a:pt x="40417" y="9264"/>
                  </a:lnTo>
                  <a:lnTo>
                    <a:pt x="40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99;p31">
              <a:extLst>
                <a:ext uri="{FF2B5EF4-FFF2-40B4-BE49-F238E27FC236}">
                  <a16:creationId xmlns:a16="http://schemas.microsoft.com/office/drawing/2014/main" id="{9658DFA1-B08B-4974-81E6-3BF9E712F9EA}"/>
                </a:ext>
              </a:extLst>
            </p:cNvPr>
            <p:cNvSpPr/>
            <p:nvPr/>
          </p:nvSpPr>
          <p:spPr>
            <a:xfrm>
              <a:off x="571172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0" y="6100"/>
                  </a:moveTo>
                  <a:lnTo>
                    <a:pt x="12200" y="27434"/>
                  </a:lnTo>
                  <a:lnTo>
                    <a:pt x="6100" y="27434"/>
                  </a:lnTo>
                  <a:lnTo>
                    <a:pt x="6100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0" y="33534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00;p31">
              <a:extLst>
                <a:ext uri="{FF2B5EF4-FFF2-40B4-BE49-F238E27FC236}">
                  <a16:creationId xmlns:a16="http://schemas.microsoft.com/office/drawing/2014/main" id="{3545C647-53ED-4334-A500-11BB5FE5030F}"/>
                </a:ext>
              </a:extLst>
            </p:cNvPr>
            <p:cNvSpPr/>
            <p:nvPr/>
          </p:nvSpPr>
          <p:spPr>
            <a:xfrm>
              <a:off x="6016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01;p31">
              <a:extLst>
                <a:ext uri="{FF2B5EF4-FFF2-40B4-BE49-F238E27FC236}">
                  <a16:creationId xmlns:a16="http://schemas.microsoft.com/office/drawing/2014/main" id="{831FAB54-DD45-4F06-8120-9A2063662279}"/>
                </a:ext>
              </a:extLst>
            </p:cNvPr>
            <p:cNvSpPr/>
            <p:nvPr/>
          </p:nvSpPr>
          <p:spPr>
            <a:xfrm>
              <a:off x="5711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02;p31">
              <a:extLst>
                <a:ext uri="{FF2B5EF4-FFF2-40B4-BE49-F238E27FC236}">
                  <a16:creationId xmlns:a16="http://schemas.microsoft.com/office/drawing/2014/main" id="{11FA47FA-6053-4846-B666-3FAD9085B934}"/>
                </a:ext>
              </a:extLst>
            </p:cNvPr>
            <p:cNvSpPr/>
            <p:nvPr/>
          </p:nvSpPr>
          <p:spPr>
            <a:xfrm>
              <a:off x="6169225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03;p31">
              <a:extLst>
                <a:ext uri="{FF2B5EF4-FFF2-40B4-BE49-F238E27FC236}">
                  <a16:creationId xmlns:a16="http://schemas.microsoft.com/office/drawing/2014/main" id="{70766C63-73B1-44E8-9375-85DCFE287B8A}"/>
                </a:ext>
              </a:extLst>
            </p:cNvPr>
            <p:cNvSpPr/>
            <p:nvPr/>
          </p:nvSpPr>
          <p:spPr>
            <a:xfrm>
              <a:off x="6169225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04;p31">
              <a:extLst>
                <a:ext uri="{FF2B5EF4-FFF2-40B4-BE49-F238E27FC236}">
                  <a16:creationId xmlns:a16="http://schemas.microsoft.com/office/drawing/2014/main" id="{4B3DC6C7-C109-40F1-9220-4BF10FD79C7B}"/>
                </a:ext>
              </a:extLst>
            </p:cNvPr>
            <p:cNvSpPr/>
            <p:nvPr/>
          </p:nvSpPr>
          <p:spPr>
            <a:xfrm>
              <a:off x="6169225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05;p31">
              <a:extLst>
                <a:ext uri="{FF2B5EF4-FFF2-40B4-BE49-F238E27FC236}">
                  <a16:creationId xmlns:a16="http://schemas.microsoft.com/office/drawing/2014/main" id="{510800C4-F20E-4B27-B1C9-4A39FF45E6F1}"/>
                </a:ext>
              </a:extLst>
            </p:cNvPr>
            <p:cNvSpPr/>
            <p:nvPr/>
          </p:nvSpPr>
          <p:spPr>
            <a:xfrm>
              <a:off x="6321725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0" y="1"/>
                  </a:moveTo>
                  <a:lnTo>
                    <a:pt x="0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06;p31">
              <a:extLst>
                <a:ext uri="{FF2B5EF4-FFF2-40B4-BE49-F238E27FC236}">
                  <a16:creationId xmlns:a16="http://schemas.microsoft.com/office/drawing/2014/main" id="{CE9EA2F8-2733-4E35-824C-742669789963}"/>
                </a:ext>
              </a:extLst>
            </p:cNvPr>
            <p:cNvSpPr/>
            <p:nvPr/>
          </p:nvSpPr>
          <p:spPr>
            <a:xfrm>
              <a:off x="62450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1" y="1"/>
                  </a:moveTo>
                  <a:lnTo>
                    <a:pt x="1" y="28249"/>
                  </a:lnTo>
                  <a:lnTo>
                    <a:pt x="6101" y="28249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07;p31">
              <a:extLst>
                <a:ext uri="{FF2B5EF4-FFF2-40B4-BE49-F238E27FC236}">
                  <a16:creationId xmlns:a16="http://schemas.microsoft.com/office/drawing/2014/main" id="{9FF357EC-F1AF-40A6-AFB7-2AB6B510683C}"/>
                </a:ext>
              </a:extLst>
            </p:cNvPr>
            <p:cNvSpPr/>
            <p:nvPr/>
          </p:nvSpPr>
          <p:spPr>
            <a:xfrm>
              <a:off x="62450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1" y="0"/>
                  </a:moveTo>
                  <a:lnTo>
                    <a:pt x="1" y="6720"/>
                  </a:lnTo>
                  <a:lnTo>
                    <a:pt x="6101" y="672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08;p31">
              <a:extLst>
                <a:ext uri="{FF2B5EF4-FFF2-40B4-BE49-F238E27FC236}">
                  <a16:creationId xmlns:a16="http://schemas.microsoft.com/office/drawing/2014/main" id="{3DBC5FD4-8675-476E-8243-9271EA93AF0D}"/>
                </a:ext>
              </a:extLst>
            </p:cNvPr>
            <p:cNvSpPr/>
            <p:nvPr/>
          </p:nvSpPr>
          <p:spPr>
            <a:xfrm>
              <a:off x="2327425" y="3608550"/>
              <a:ext cx="152500" cy="152525"/>
            </a:xfrm>
            <a:custGeom>
              <a:avLst/>
              <a:gdLst/>
              <a:ahLst/>
              <a:cxnLst/>
              <a:rect l="l" t="t" r="r" b="b"/>
              <a:pathLst>
                <a:path w="610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09;p31">
              <a:extLst>
                <a:ext uri="{FF2B5EF4-FFF2-40B4-BE49-F238E27FC236}">
                  <a16:creationId xmlns:a16="http://schemas.microsoft.com/office/drawing/2014/main" id="{7A97FAC6-7B07-4766-99A1-82CADF0DD250}"/>
                </a:ext>
              </a:extLst>
            </p:cNvPr>
            <p:cNvSpPr/>
            <p:nvPr/>
          </p:nvSpPr>
          <p:spPr>
            <a:xfrm>
              <a:off x="26324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10;p31">
              <a:extLst>
                <a:ext uri="{FF2B5EF4-FFF2-40B4-BE49-F238E27FC236}">
                  <a16:creationId xmlns:a16="http://schemas.microsoft.com/office/drawing/2014/main" id="{7D99F9F2-000A-47CB-ADE3-618164CCB90F}"/>
                </a:ext>
              </a:extLst>
            </p:cNvPr>
            <p:cNvSpPr/>
            <p:nvPr/>
          </p:nvSpPr>
          <p:spPr>
            <a:xfrm>
              <a:off x="4747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11;p31">
              <a:extLst>
                <a:ext uri="{FF2B5EF4-FFF2-40B4-BE49-F238E27FC236}">
                  <a16:creationId xmlns:a16="http://schemas.microsoft.com/office/drawing/2014/main" id="{7A6EA695-E05F-4EAF-9BAB-8FFDCF4524E7}"/>
                </a:ext>
              </a:extLst>
            </p:cNvPr>
            <p:cNvSpPr/>
            <p:nvPr/>
          </p:nvSpPr>
          <p:spPr>
            <a:xfrm>
              <a:off x="5052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12;p31">
              <a:extLst>
                <a:ext uri="{FF2B5EF4-FFF2-40B4-BE49-F238E27FC236}">
                  <a16:creationId xmlns:a16="http://schemas.microsoft.com/office/drawing/2014/main" id="{0CEF2257-2B09-47B3-BD53-0F5709E7E747}"/>
                </a:ext>
              </a:extLst>
            </p:cNvPr>
            <p:cNvSpPr/>
            <p:nvPr/>
          </p:nvSpPr>
          <p:spPr>
            <a:xfrm>
              <a:off x="2937400" y="3379400"/>
              <a:ext cx="1677500" cy="610025"/>
            </a:xfrm>
            <a:custGeom>
              <a:avLst/>
              <a:gdLst/>
              <a:ahLst/>
              <a:cxnLst/>
              <a:rect l="l" t="t" r="r" b="b"/>
              <a:pathLst>
                <a:path w="67100" h="24401" extrusionOk="0">
                  <a:moveTo>
                    <a:pt x="11418" y="1"/>
                  </a:moveTo>
                  <a:cubicBezTo>
                    <a:pt x="7242" y="1"/>
                    <a:pt x="3817" y="3426"/>
                    <a:pt x="3817" y="7634"/>
                  </a:cubicBezTo>
                  <a:cubicBezTo>
                    <a:pt x="3817" y="8482"/>
                    <a:pt x="3132" y="9167"/>
                    <a:pt x="2284" y="9167"/>
                  </a:cubicBezTo>
                  <a:lnTo>
                    <a:pt x="1" y="9167"/>
                  </a:lnTo>
                  <a:lnTo>
                    <a:pt x="1" y="15267"/>
                  </a:lnTo>
                  <a:lnTo>
                    <a:pt x="2284" y="15267"/>
                  </a:lnTo>
                  <a:cubicBezTo>
                    <a:pt x="6492" y="15267"/>
                    <a:pt x="9917" y="11842"/>
                    <a:pt x="9917" y="7634"/>
                  </a:cubicBezTo>
                  <a:cubicBezTo>
                    <a:pt x="9917" y="6786"/>
                    <a:pt x="10602" y="6101"/>
                    <a:pt x="11418" y="6101"/>
                  </a:cubicBezTo>
                  <a:cubicBezTo>
                    <a:pt x="12266" y="6101"/>
                    <a:pt x="12951" y="6786"/>
                    <a:pt x="12951" y="7634"/>
                  </a:cubicBezTo>
                  <a:lnTo>
                    <a:pt x="12951" y="16767"/>
                  </a:lnTo>
                  <a:cubicBezTo>
                    <a:pt x="12951" y="20975"/>
                    <a:pt x="16376" y="24400"/>
                    <a:pt x="20584" y="24400"/>
                  </a:cubicBezTo>
                  <a:cubicBezTo>
                    <a:pt x="24792" y="24400"/>
                    <a:pt x="28217" y="20975"/>
                    <a:pt x="28217" y="16767"/>
                  </a:cubicBezTo>
                  <a:lnTo>
                    <a:pt x="28217" y="7634"/>
                  </a:lnTo>
                  <a:cubicBezTo>
                    <a:pt x="28217" y="6786"/>
                    <a:pt x="28902" y="6101"/>
                    <a:pt x="29717" y="6101"/>
                  </a:cubicBezTo>
                  <a:cubicBezTo>
                    <a:pt x="30566" y="6101"/>
                    <a:pt x="31251" y="6786"/>
                    <a:pt x="31251" y="7634"/>
                  </a:cubicBezTo>
                  <a:lnTo>
                    <a:pt x="31251" y="16767"/>
                  </a:lnTo>
                  <a:cubicBezTo>
                    <a:pt x="31251" y="20975"/>
                    <a:pt x="34676" y="24400"/>
                    <a:pt x="38884" y="24400"/>
                  </a:cubicBezTo>
                  <a:cubicBezTo>
                    <a:pt x="43092" y="24400"/>
                    <a:pt x="46517" y="20975"/>
                    <a:pt x="46517" y="16767"/>
                  </a:cubicBezTo>
                  <a:lnTo>
                    <a:pt x="46517" y="7634"/>
                  </a:lnTo>
                  <a:cubicBezTo>
                    <a:pt x="46517" y="6786"/>
                    <a:pt x="47202" y="6101"/>
                    <a:pt x="48017" y="6101"/>
                  </a:cubicBezTo>
                  <a:cubicBezTo>
                    <a:pt x="48865" y="6101"/>
                    <a:pt x="49550" y="6786"/>
                    <a:pt x="49550" y="7634"/>
                  </a:cubicBezTo>
                  <a:lnTo>
                    <a:pt x="49550" y="16767"/>
                  </a:lnTo>
                  <a:cubicBezTo>
                    <a:pt x="49550" y="20975"/>
                    <a:pt x="52975" y="24400"/>
                    <a:pt x="57183" y="24400"/>
                  </a:cubicBezTo>
                  <a:cubicBezTo>
                    <a:pt x="61391" y="24400"/>
                    <a:pt x="64816" y="20975"/>
                    <a:pt x="64816" y="16767"/>
                  </a:cubicBezTo>
                  <a:cubicBezTo>
                    <a:pt x="64816" y="15952"/>
                    <a:pt x="65501" y="15267"/>
                    <a:pt x="66317" y="15267"/>
                  </a:cubicBezTo>
                  <a:lnTo>
                    <a:pt x="67100" y="15267"/>
                  </a:lnTo>
                  <a:lnTo>
                    <a:pt x="67100" y="9167"/>
                  </a:lnTo>
                  <a:lnTo>
                    <a:pt x="66317" y="9167"/>
                  </a:lnTo>
                  <a:cubicBezTo>
                    <a:pt x="62142" y="9167"/>
                    <a:pt x="58717" y="12592"/>
                    <a:pt x="58717" y="16767"/>
                  </a:cubicBezTo>
                  <a:cubicBezTo>
                    <a:pt x="58717" y="17615"/>
                    <a:pt x="58031" y="18300"/>
                    <a:pt x="57183" y="18300"/>
                  </a:cubicBezTo>
                  <a:cubicBezTo>
                    <a:pt x="56335" y="18300"/>
                    <a:pt x="55650" y="17615"/>
                    <a:pt x="55650" y="16767"/>
                  </a:cubicBezTo>
                  <a:lnTo>
                    <a:pt x="55650" y="7634"/>
                  </a:lnTo>
                  <a:cubicBezTo>
                    <a:pt x="55650" y="3426"/>
                    <a:pt x="52225" y="1"/>
                    <a:pt x="48017" y="1"/>
                  </a:cubicBezTo>
                  <a:cubicBezTo>
                    <a:pt x="43842" y="1"/>
                    <a:pt x="40417" y="3426"/>
                    <a:pt x="40417" y="7634"/>
                  </a:cubicBezTo>
                  <a:lnTo>
                    <a:pt x="40417" y="16767"/>
                  </a:lnTo>
                  <a:cubicBezTo>
                    <a:pt x="40417" y="17615"/>
                    <a:pt x="39732" y="18300"/>
                    <a:pt x="38884" y="18300"/>
                  </a:cubicBezTo>
                  <a:cubicBezTo>
                    <a:pt x="38036" y="18300"/>
                    <a:pt x="37350" y="17615"/>
                    <a:pt x="37350" y="16767"/>
                  </a:cubicBezTo>
                  <a:lnTo>
                    <a:pt x="37350" y="7634"/>
                  </a:lnTo>
                  <a:cubicBezTo>
                    <a:pt x="37350" y="3426"/>
                    <a:pt x="33925" y="1"/>
                    <a:pt x="29717" y="1"/>
                  </a:cubicBezTo>
                  <a:cubicBezTo>
                    <a:pt x="25542" y="1"/>
                    <a:pt x="22117" y="3426"/>
                    <a:pt x="22117" y="7634"/>
                  </a:cubicBezTo>
                  <a:lnTo>
                    <a:pt x="22117" y="16767"/>
                  </a:lnTo>
                  <a:cubicBezTo>
                    <a:pt x="22117" y="17615"/>
                    <a:pt x="21432" y="18300"/>
                    <a:pt x="20584" y="18300"/>
                  </a:cubicBezTo>
                  <a:cubicBezTo>
                    <a:pt x="19736" y="18300"/>
                    <a:pt x="19051" y="17615"/>
                    <a:pt x="19051" y="16767"/>
                  </a:cubicBezTo>
                  <a:lnTo>
                    <a:pt x="19051" y="7634"/>
                  </a:lnTo>
                  <a:cubicBezTo>
                    <a:pt x="19051" y="3426"/>
                    <a:pt x="15626" y="1"/>
                    <a:pt x="1141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13;p31">
              <a:extLst>
                <a:ext uri="{FF2B5EF4-FFF2-40B4-BE49-F238E27FC236}">
                  <a16:creationId xmlns:a16="http://schemas.microsoft.com/office/drawing/2014/main" id="{091E9C74-6343-4DBD-8363-A53B27629D27}"/>
                </a:ext>
              </a:extLst>
            </p:cNvPr>
            <p:cNvSpPr/>
            <p:nvPr/>
          </p:nvSpPr>
          <p:spPr>
            <a:xfrm>
              <a:off x="2618550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14;p31">
              <a:extLst>
                <a:ext uri="{FF2B5EF4-FFF2-40B4-BE49-F238E27FC236}">
                  <a16:creationId xmlns:a16="http://schemas.microsoft.com/office/drawing/2014/main" id="{FF80E869-DD52-437A-A6B1-9D49307BE305}"/>
                </a:ext>
              </a:extLst>
            </p:cNvPr>
            <p:cNvSpPr/>
            <p:nvPr/>
          </p:nvSpPr>
          <p:spPr>
            <a:xfrm>
              <a:off x="3991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1" y="0"/>
                  </a:moveTo>
                  <a:lnTo>
                    <a:pt x="1" y="24400"/>
                  </a:lnTo>
                  <a:lnTo>
                    <a:pt x="6101" y="244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15;p31">
              <a:extLst>
                <a:ext uri="{FF2B5EF4-FFF2-40B4-BE49-F238E27FC236}">
                  <a16:creationId xmlns:a16="http://schemas.microsoft.com/office/drawing/2014/main" id="{ED17042C-B771-4710-AB82-33CDD1366C86}"/>
                </a:ext>
              </a:extLst>
            </p:cNvPr>
            <p:cNvSpPr/>
            <p:nvPr/>
          </p:nvSpPr>
          <p:spPr>
            <a:xfrm>
              <a:off x="4296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16;p31">
              <a:extLst>
                <a:ext uri="{FF2B5EF4-FFF2-40B4-BE49-F238E27FC236}">
                  <a16:creationId xmlns:a16="http://schemas.microsoft.com/office/drawing/2014/main" id="{8111CDC2-D97E-451F-9625-F0F0E8A78C12}"/>
                </a:ext>
              </a:extLst>
            </p:cNvPr>
            <p:cNvSpPr/>
            <p:nvPr/>
          </p:nvSpPr>
          <p:spPr>
            <a:xfrm>
              <a:off x="2923550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17;p31">
              <a:extLst>
                <a:ext uri="{FF2B5EF4-FFF2-40B4-BE49-F238E27FC236}">
                  <a16:creationId xmlns:a16="http://schemas.microsoft.com/office/drawing/2014/main" id="{51B21643-CFBB-4B7D-AB84-87FF946D915D}"/>
                </a:ext>
              </a:extLst>
            </p:cNvPr>
            <p:cNvSpPr/>
            <p:nvPr/>
          </p:nvSpPr>
          <p:spPr>
            <a:xfrm>
              <a:off x="3456875" y="2159425"/>
              <a:ext cx="381675" cy="610025"/>
            </a:xfrm>
            <a:custGeom>
              <a:avLst/>
              <a:gdLst/>
              <a:ahLst/>
              <a:cxnLst/>
              <a:rect l="l" t="t" r="r" b="b"/>
              <a:pathLst>
                <a:path w="15267" h="24401" extrusionOk="0">
                  <a:moveTo>
                    <a:pt x="9167" y="6100"/>
                  </a:moveTo>
                  <a:lnTo>
                    <a:pt x="9167" y="18300"/>
                  </a:lnTo>
                  <a:lnTo>
                    <a:pt x="6101" y="18300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24400"/>
                  </a:lnTo>
                  <a:lnTo>
                    <a:pt x="15267" y="24400"/>
                  </a:lnTo>
                  <a:lnTo>
                    <a:pt x="1526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18;p31">
              <a:extLst>
                <a:ext uri="{FF2B5EF4-FFF2-40B4-BE49-F238E27FC236}">
                  <a16:creationId xmlns:a16="http://schemas.microsoft.com/office/drawing/2014/main" id="{765445E9-6D17-4559-975F-A5F415BBCF87}"/>
                </a:ext>
              </a:extLst>
            </p:cNvPr>
            <p:cNvSpPr/>
            <p:nvPr/>
          </p:nvSpPr>
          <p:spPr>
            <a:xfrm>
              <a:off x="4601025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7" name="Google Shape;354;p31">
            <a:extLst>
              <a:ext uri="{FF2B5EF4-FFF2-40B4-BE49-F238E27FC236}">
                <a16:creationId xmlns:a16="http://schemas.microsoft.com/office/drawing/2014/main" id="{3D215DB7-6EF0-4589-80E1-310D18F831FC}"/>
              </a:ext>
            </a:extLst>
          </p:cNvPr>
          <p:cNvCxnSpPr/>
          <p:nvPr/>
        </p:nvCxnSpPr>
        <p:spPr>
          <a:xfrm>
            <a:off x="983089" y="1458814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1" name="Rectángulo 160">
            <a:extLst>
              <a:ext uri="{FF2B5EF4-FFF2-40B4-BE49-F238E27FC236}">
                <a16:creationId xmlns:a16="http://schemas.microsoft.com/office/drawing/2014/main" id="{1AFB7CE4-D46B-48F0-84B5-4A10B9F5339E}"/>
              </a:ext>
            </a:extLst>
          </p:cNvPr>
          <p:cNvSpPr/>
          <p:nvPr/>
        </p:nvSpPr>
        <p:spPr>
          <a:xfrm>
            <a:off x="1152935" y="1654858"/>
            <a:ext cx="5421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chemeClr val="tx2"/>
                </a:solidFill>
                <a:latin typeface="Rajdhani"/>
              </a:rPr>
              <a:t>MVC</a:t>
            </a:r>
          </a:p>
        </p:txBody>
      </p:sp>
      <p:pic>
        <p:nvPicPr>
          <p:cNvPr id="4" name="Imagen 3" descr="Imagen que contiene negro, monitor, computadora, tabla&#10;&#10;Descripción generada automáticamente">
            <a:extLst>
              <a:ext uri="{FF2B5EF4-FFF2-40B4-BE49-F238E27FC236}">
                <a16:creationId xmlns:a16="http://schemas.microsoft.com/office/drawing/2014/main" id="{0ED4C194-8CF9-402E-9DDB-C373DC8AA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507" y="1750404"/>
            <a:ext cx="1722610" cy="3199133"/>
          </a:xfrm>
          <a:prstGeom prst="rect">
            <a:avLst/>
          </a:prstGeom>
        </p:spPr>
      </p:pic>
      <p:pic>
        <p:nvPicPr>
          <p:cNvPr id="6" name="Imagen 5" descr="Imagen que contiene negro, computadora, pantalla, monitor&#10;&#10;Descripción generada automáticamente">
            <a:extLst>
              <a:ext uri="{FF2B5EF4-FFF2-40B4-BE49-F238E27FC236}">
                <a16:creationId xmlns:a16="http://schemas.microsoft.com/office/drawing/2014/main" id="{E3A46F93-F13C-4C85-BF29-E6BCAE87A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779" y="1750405"/>
            <a:ext cx="1722610" cy="3199133"/>
          </a:xfrm>
          <a:prstGeom prst="rect">
            <a:avLst/>
          </a:prstGeom>
        </p:spPr>
      </p:pic>
      <p:pic>
        <p:nvPicPr>
          <p:cNvPr id="1028" name="Picture 4" descr="ASP.NET MVC 5 with WebAPI, AngularJS and Bootstrap | Softedge IT">
            <a:extLst>
              <a:ext uri="{FF2B5EF4-FFF2-40B4-BE49-F238E27FC236}">
                <a16:creationId xmlns:a16="http://schemas.microsoft.com/office/drawing/2014/main" id="{3921E87C-E42F-428B-9624-58E9B798B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370" y="2185114"/>
            <a:ext cx="2473473" cy="164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5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SOLID PRINCIPLES</a:t>
            </a:r>
          </a:p>
        </p:txBody>
      </p:sp>
      <p:grpSp>
        <p:nvGrpSpPr>
          <p:cNvPr id="15" name="Google Shape;1605;p42">
            <a:extLst>
              <a:ext uri="{FF2B5EF4-FFF2-40B4-BE49-F238E27FC236}">
                <a16:creationId xmlns:a16="http://schemas.microsoft.com/office/drawing/2014/main" id="{F394EA59-520C-40E0-9197-455E7A452E19}"/>
              </a:ext>
            </a:extLst>
          </p:cNvPr>
          <p:cNvGrpSpPr/>
          <p:nvPr/>
        </p:nvGrpSpPr>
        <p:grpSpPr>
          <a:xfrm>
            <a:off x="8139774" y="267550"/>
            <a:ext cx="635477" cy="633411"/>
            <a:chOff x="6039282" y="1042577"/>
            <a:chExt cx="734315" cy="731929"/>
          </a:xfrm>
        </p:grpSpPr>
        <p:sp>
          <p:nvSpPr>
            <p:cNvPr id="16" name="Google Shape;1606;p42">
              <a:extLst>
                <a:ext uri="{FF2B5EF4-FFF2-40B4-BE49-F238E27FC236}">
                  <a16:creationId xmlns:a16="http://schemas.microsoft.com/office/drawing/2014/main" id="{3F894EEB-9AF6-40BB-BA0C-AA673E926903}"/>
                </a:ext>
              </a:extLst>
            </p:cNvPr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07;p42">
              <a:extLst>
                <a:ext uri="{FF2B5EF4-FFF2-40B4-BE49-F238E27FC236}">
                  <a16:creationId xmlns:a16="http://schemas.microsoft.com/office/drawing/2014/main" id="{B8C53FD1-1510-442B-908E-F9C247804EE8}"/>
                </a:ext>
              </a:extLst>
            </p:cNvPr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08;p42">
              <a:extLst>
                <a:ext uri="{FF2B5EF4-FFF2-40B4-BE49-F238E27FC236}">
                  <a16:creationId xmlns:a16="http://schemas.microsoft.com/office/drawing/2014/main" id="{B1F4277B-8688-48F4-AD96-EDDEF0E2DD4A}"/>
                </a:ext>
              </a:extLst>
            </p:cNvPr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09;p42">
              <a:extLst>
                <a:ext uri="{FF2B5EF4-FFF2-40B4-BE49-F238E27FC236}">
                  <a16:creationId xmlns:a16="http://schemas.microsoft.com/office/drawing/2014/main" id="{874ABA67-C22B-4BBD-AFA6-31822A8636F0}"/>
                </a:ext>
              </a:extLst>
            </p:cNvPr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10;p42">
              <a:extLst>
                <a:ext uri="{FF2B5EF4-FFF2-40B4-BE49-F238E27FC236}">
                  <a16:creationId xmlns:a16="http://schemas.microsoft.com/office/drawing/2014/main" id="{9DD4EBF1-215A-448C-962D-47EABE99856D}"/>
                </a:ext>
              </a:extLst>
            </p:cNvPr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11;p42">
              <a:extLst>
                <a:ext uri="{FF2B5EF4-FFF2-40B4-BE49-F238E27FC236}">
                  <a16:creationId xmlns:a16="http://schemas.microsoft.com/office/drawing/2014/main" id="{50BCC586-A9E7-4BA7-828B-73BAE5EB7D61}"/>
                </a:ext>
              </a:extLst>
            </p:cNvPr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12;p42">
              <a:extLst>
                <a:ext uri="{FF2B5EF4-FFF2-40B4-BE49-F238E27FC236}">
                  <a16:creationId xmlns:a16="http://schemas.microsoft.com/office/drawing/2014/main" id="{C811C5CA-38A4-4758-A6F5-A760AE7BFB65}"/>
                </a:ext>
              </a:extLst>
            </p:cNvPr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13;p42">
              <a:extLst>
                <a:ext uri="{FF2B5EF4-FFF2-40B4-BE49-F238E27FC236}">
                  <a16:creationId xmlns:a16="http://schemas.microsoft.com/office/drawing/2014/main" id="{F2909DA3-0098-4B13-8B4B-C42838C2E7C1}"/>
                </a:ext>
              </a:extLst>
            </p:cNvPr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14;p42">
              <a:extLst>
                <a:ext uri="{FF2B5EF4-FFF2-40B4-BE49-F238E27FC236}">
                  <a16:creationId xmlns:a16="http://schemas.microsoft.com/office/drawing/2014/main" id="{72720226-4D11-48B7-94FD-CC95A637794A}"/>
                </a:ext>
              </a:extLst>
            </p:cNvPr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15;p42">
              <a:extLst>
                <a:ext uri="{FF2B5EF4-FFF2-40B4-BE49-F238E27FC236}">
                  <a16:creationId xmlns:a16="http://schemas.microsoft.com/office/drawing/2014/main" id="{316FBF75-4A6D-4B38-8CCC-DD6AC45C4497}"/>
                </a:ext>
              </a:extLst>
            </p:cNvPr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16;p42">
              <a:extLst>
                <a:ext uri="{FF2B5EF4-FFF2-40B4-BE49-F238E27FC236}">
                  <a16:creationId xmlns:a16="http://schemas.microsoft.com/office/drawing/2014/main" id="{1C6DCDAF-00B7-4E73-91AD-F5F5CCE00902}"/>
                </a:ext>
              </a:extLst>
            </p:cNvPr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17;p42">
              <a:extLst>
                <a:ext uri="{FF2B5EF4-FFF2-40B4-BE49-F238E27FC236}">
                  <a16:creationId xmlns:a16="http://schemas.microsoft.com/office/drawing/2014/main" id="{3DE3626C-C783-4DD1-BE38-A5C0926A16C6}"/>
                </a:ext>
              </a:extLst>
            </p:cNvPr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18;p42">
              <a:extLst>
                <a:ext uri="{FF2B5EF4-FFF2-40B4-BE49-F238E27FC236}">
                  <a16:creationId xmlns:a16="http://schemas.microsoft.com/office/drawing/2014/main" id="{AF2A4649-918D-4501-9465-5A9EAA654B9D}"/>
                </a:ext>
              </a:extLst>
            </p:cNvPr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19;p42">
              <a:extLst>
                <a:ext uri="{FF2B5EF4-FFF2-40B4-BE49-F238E27FC236}">
                  <a16:creationId xmlns:a16="http://schemas.microsoft.com/office/drawing/2014/main" id="{ED2303C5-0D4E-40E4-8A39-ACB950F2C1A4}"/>
                </a:ext>
              </a:extLst>
            </p:cNvPr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20;p42">
              <a:extLst>
                <a:ext uri="{FF2B5EF4-FFF2-40B4-BE49-F238E27FC236}">
                  <a16:creationId xmlns:a16="http://schemas.microsoft.com/office/drawing/2014/main" id="{362D3507-01E3-4176-8922-0F5F8C2ECECF}"/>
                </a:ext>
              </a:extLst>
            </p:cNvPr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21;p42">
              <a:extLst>
                <a:ext uri="{FF2B5EF4-FFF2-40B4-BE49-F238E27FC236}">
                  <a16:creationId xmlns:a16="http://schemas.microsoft.com/office/drawing/2014/main" id="{3DF2456A-4260-4D2A-BAC1-D133686EE9CB}"/>
                </a:ext>
              </a:extLst>
            </p:cNvPr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22;p42">
              <a:extLst>
                <a:ext uri="{FF2B5EF4-FFF2-40B4-BE49-F238E27FC236}">
                  <a16:creationId xmlns:a16="http://schemas.microsoft.com/office/drawing/2014/main" id="{40A3E8EB-AB68-4C7C-A2D4-272080710466}"/>
                </a:ext>
              </a:extLst>
            </p:cNvPr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23;p42">
              <a:extLst>
                <a:ext uri="{FF2B5EF4-FFF2-40B4-BE49-F238E27FC236}">
                  <a16:creationId xmlns:a16="http://schemas.microsoft.com/office/drawing/2014/main" id="{906E9E0A-9038-4241-A9F6-9B38E0EE032D}"/>
                </a:ext>
              </a:extLst>
            </p:cNvPr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24;p42">
              <a:extLst>
                <a:ext uri="{FF2B5EF4-FFF2-40B4-BE49-F238E27FC236}">
                  <a16:creationId xmlns:a16="http://schemas.microsoft.com/office/drawing/2014/main" id="{4583D818-38E2-4E88-828E-5C7C098FC829}"/>
                </a:ext>
              </a:extLst>
            </p:cNvPr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25;p42">
              <a:extLst>
                <a:ext uri="{FF2B5EF4-FFF2-40B4-BE49-F238E27FC236}">
                  <a16:creationId xmlns:a16="http://schemas.microsoft.com/office/drawing/2014/main" id="{9C89964B-FE7B-4673-AE0A-E5702C3AA570}"/>
                </a:ext>
              </a:extLst>
            </p:cNvPr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26;p42">
              <a:extLst>
                <a:ext uri="{FF2B5EF4-FFF2-40B4-BE49-F238E27FC236}">
                  <a16:creationId xmlns:a16="http://schemas.microsoft.com/office/drawing/2014/main" id="{CA62727D-CEF6-4523-B239-FAB61EE7C134}"/>
                </a:ext>
              </a:extLst>
            </p:cNvPr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653;p42">
            <a:extLst>
              <a:ext uri="{FF2B5EF4-FFF2-40B4-BE49-F238E27FC236}">
                <a16:creationId xmlns:a16="http://schemas.microsoft.com/office/drawing/2014/main" id="{E3E245B8-0CD3-4FF6-8D32-4B4AEEF6FBB6}"/>
              </a:ext>
            </a:extLst>
          </p:cNvPr>
          <p:cNvGrpSpPr/>
          <p:nvPr/>
        </p:nvGrpSpPr>
        <p:grpSpPr>
          <a:xfrm rot="9050597">
            <a:off x="7784178" y="-107487"/>
            <a:ext cx="1359571" cy="1359571"/>
            <a:chOff x="885403" y="1571142"/>
            <a:chExt cx="2598600" cy="2598600"/>
          </a:xfrm>
        </p:grpSpPr>
        <p:sp>
          <p:nvSpPr>
            <p:cNvPr id="38" name="Google Shape;1654;p42">
              <a:extLst>
                <a:ext uri="{FF2B5EF4-FFF2-40B4-BE49-F238E27FC236}">
                  <a16:creationId xmlns:a16="http://schemas.microsoft.com/office/drawing/2014/main" id="{1AEE0293-1518-478E-B0B1-D31521E8C7A7}"/>
                </a:ext>
              </a:extLst>
            </p:cNvPr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55;p42">
              <a:extLst>
                <a:ext uri="{FF2B5EF4-FFF2-40B4-BE49-F238E27FC236}">
                  <a16:creationId xmlns:a16="http://schemas.microsoft.com/office/drawing/2014/main" id="{C28125BF-70FD-4C2E-95A2-FA3D77D06DC4}"/>
                </a:ext>
              </a:extLst>
            </p:cNvPr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56;p42">
              <a:extLst>
                <a:ext uri="{FF2B5EF4-FFF2-40B4-BE49-F238E27FC236}">
                  <a16:creationId xmlns:a16="http://schemas.microsoft.com/office/drawing/2014/main" id="{871F78ED-7F9A-4E3C-BC2D-40B7D74A0B01}"/>
                </a:ext>
              </a:extLst>
            </p:cNvPr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Individual Icon Png #415145 - Free Icons Library">
            <a:extLst>
              <a:ext uri="{FF2B5EF4-FFF2-40B4-BE49-F238E27FC236}">
                <a16:creationId xmlns:a16="http://schemas.microsoft.com/office/drawing/2014/main" id="{2E895262-67DA-456D-9BCC-E1D10E4C5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324" y="1643238"/>
            <a:ext cx="2588634" cy="258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683;p35">
            <a:extLst>
              <a:ext uri="{FF2B5EF4-FFF2-40B4-BE49-F238E27FC236}">
                <a16:creationId xmlns:a16="http://schemas.microsoft.com/office/drawing/2014/main" id="{C7AEE73F-965F-4183-8F24-A1C3D65D7FDC}"/>
              </a:ext>
            </a:extLst>
          </p:cNvPr>
          <p:cNvSpPr txBox="1">
            <a:spLocks/>
          </p:cNvSpPr>
          <p:nvPr/>
        </p:nvSpPr>
        <p:spPr>
          <a:xfrm>
            <a:off x="707303" y="2771148"/>
            <a:ext cx="2884337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00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lvl="0"/>
            <a:r>
              <a:rPr lang="es-CO" sz="2000" dirty="0"/>
              <a:t>SINGLE RESPONSABILITY PRINCIPLE</a:t>
            </a:r>
          </a:p>
        </p:txBody>
      </p:sp>
      <p:cxnSp>
        <p:nvCxnSpPr>
          <p:cNvPr id="42" name="Google Shape;354;p31">
            <a:extLst>
              <a:ext uri="{FF2B5EF4-FFF2-40B4-BE49-F238E27FC236}">
                <a16:creationId xmlns:a16="http://schemas.microsoft.com/office/drawing/2014/main" id="{C6B09C2B-353B-485B-BDAF-A4CE42AD7287}"/>
              </a:ext>
            </a:extLst>
          </p:cNvPr>
          <p:cNvCxnSpPr>
            <a:cxnSpLocks/>
          </p:cNvCxnSpPr>
          <p:nvPr/>
        </p:nvCxnSpPr>
        <p:spPr>
          <a:xfrm flipH="1">
            <a:off x="1063822" y="3337775"/>
            <a:ext cx="21713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3" name="Google Shape;354;p31">
            <a:extLst>
              <a:ext uri="{FF2B5EF4-FFF2-40B4-BE49-F238E27FC236}">
                <a16:creationId xmlns:a16="http://schemas.microsoft.com/office/drawing/2014/main" id="{11B8A1D1-8930-45C7-B90F-87BB42552EA5}"/>
              </a:ext>
            </a:extLst>
          </p:cNvPr>
          <p:cNvCxnSpPr>
            <a:cxnSpLocks/>
          </p:cNvCxnSpPr>
          <p:nvPr/>
        </p:nvCxnSpPr>
        <p:spPr>
          <a:xfrm flipH="1">
            <a:off x="1063822" y="2193003"/>
            <a:ext cx="21713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932601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5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SOLID PRINCIPLES</a:t>
            </a:r>
          </a:p>
        </p:txBody>
      </p:sp>
      <p:grpSp>
        <p:nvGrpSpPr>
          <p:cNvPr id="15" name="Google Shape;1605;p42">
            <a:extLst>
              <a:ext uri="{FF2B5EF4-FFF2-40B4-BE49-F238E27FC236}">
                <a16:creationId xmlns:a16="http://schemas.microsoft.com/office/drawing/2014/main" id="{F394EA59-520C-40E0-9197-455E7A452E19}"/>
              </a:ext>
            </a:extLst>
          </p:cNvPr>
          <p:cNvGrpSpPr/>
          <p:nvPr/>
        </p:nvGrpSpPr>
        <p:grpSpPr>
          <a:xfrm>
            <a:off x="8139774" y="267550"/>
            <a:ext cx="635477" cy="633411"/>
            <a:chOff x="6039282" y="1042577"/>
            <a:chExt cx="734315" cy="731929"/>
          </a:xfrm>
        </p:grpSpPr>
        <p:sp>
          <p:nvSpPr>
            <p:cNvPr id="16" name="Google Shape;1606;p42">
              <a:extLst>
                <a:ext uri="{FF2B5EF4-FFF2-40B4-BE49-F238E27FC236}">
                  <a16:creationId xmlns:a16="http://schemas.microsoft.com/office/drawing/2014/main" id="{3F894EEB-9AF6-40BB-BA0C-AA673E926903}"/>
                </a:ext>
              </a:extLst>
            </p:cNvPr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07;p42">
              <a:extLst>
                <a:ext uri="{FF2B5EF4-FFF2-40B4-BE49-F238E27FC236}">
                  <a16:creationId xmlns:a16="http://schemas.microsoft.com/office/drawing/2014/main" id="{B8C53FD1-1510-442B-908E-F9C247804EE8}"/>
                </a:ext>
              </a:extLst>
            </p:cNvPr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08;p42">
              <a:extLst>
                <a:ext uri="{FF2B5EF4-FFF2-40B4-BE49-F238E27FC236}">
                  <a16:creationId xmlns:a16="http://schemas.microsoft.com/office/drawing/2014/main" id="{B1F4277B-8688-48F4-AD96-EDDEF0E2DD4A}"/>
                </a:ext>
              </a:extLst>
            </p:cNvPr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09;p42">
              <a:extLst>
                <a:ext uri="{FF2B5EF4-FFF2-40B4-BE49-F238E27FC236}">
                  <a16:creationId xmlns:a16="http://schemas.microsoft.com/office/drawing/2014/main" id="{874ABA67-C22B-4BBD-AFA6-31822A8636F0}"/>
                </a:ext>
              </a:extLst>
            </p:cNvPr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10;p42">
              <a:extLst>
                <a:ext uri="{FF2B5EF4-FFF2-40B4-BE49-F238E27FC236}">
                  <a16:creationId xmlns:a16="http://schemas.microsoft.com/office/drawing/2014/main" id="{9DD4EBF1-215A-448C-962D-47EABE99856D}"/>
                </a:ext>
              </a:extLst>
            </p:cNvPr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11;p42">
              <a:extLst>
                <a:ext uri="{FF2B5EF4-FFF2-40B4-BE49-F238E27FC236}">
                  <a16:creationId xmlns:a16="http://schemas.microsoft.com/office/drawing/2014/main" id="{50BCC586-A9E7-4BA7-828B-73BAE5EB7D61}"/>
                </a:ext>
              </a:extLst>
            </p:cNvPr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12;p42">
              <a:extLst>
                <a:ext uri="{FF2B5EF4-FFF2-40B4-BE49-F238E27FC236}">
                  <a16:creationId xmlns:a16="http://schemas.microsoft.com/office/drawing/2014/main" id="{C811C5CA-38A4-4758-A6F5-A760AE7BFB65}"/>
                </a:ext>
              </a:extLst>
            </p:cNvPr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13;p42">
              <a:extLst>
                <a:ext uri="{FF2B5EF4-FFF2-40B4-BE49-F238E27FC236}">
                  <a16:creationId xmlns:a16="http://schemas.microsoft.com/office/drawing/2014/main" id="{F2909DA3-0098-4B13-8B4B-C42838C2E7C1}"/>
                </a:ext>
              </a:extLst>
            </p:cNvPr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14;p42">
              <a:extLst>
                <a:ext uri="{FF2B5EF4-FFF2-40B4-BE49-F238E27FC236}">
                  <a16:creationId xmlns:a16="http://schemas.microsoft.com/office/drawing/2014/main" id="{72720226-4D11-48B7-94FD-CC95A637794A}"/>
                </a:ext>
              </a:extLst>
            </p:cNvPr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15;p42">
              <a:extLst>
                <a:ext uri="{FF2B5EF4-FFF2-40B4-BE49-F238E27FC236}">
                  <a16:creationId xmlns:a16="http://schemas.microsoft.com/office/drawing/2014/main" id="{316FBF75-4A6D-4B38-8CCC-DD6AC45C4497}"/>
                </a:ext>
              </a:extLst>
            </p:cNvPr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16;p42">
              <a:extLst>
                <a:ext uri="{FF2B5EF4-FFF2-40B4-BE49-F238E27FC236}">
                  <a16:creationId xmlns:a16="http://schemas.microsoft.com/office/drawing/2014/main" id="{1C6DCDAF-00B7-4E73-91AD-F5F5CCE00902}"/>
                </a:ext>
              </a:extLst>
            </p:cNvPr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17;p42">
              <a:extLst>
                <a:ext uri="{FF2B5EF4-FFF2-40B4-BE49-F238E27FC236}">
                  <a16:creationId xmlns:a16="http://schemas.microsoft.com/office/drawing/2014/main" id="{3DE3626C-C783-4DD1-BE38-A5C0926A16C6}"/>
                </a:ext>
              </a:extLst>
            </p:cNvPr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18;p42">
              <a:extLst>
                <a:ext uri="{FF2B5EF4-FFF2-40B4-BE49-F238E27FC236}">
                  <a16:creationId xmlns:a16="http://schemas.microsoft.com/office/drawing/2014/main" id="{AF2A4649-918D-4501-9465-5A9EAA654B9D}"/>
                </a:ext>
              </a:extLst>
            </p:cNvPr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19;p42">
              <a:extLst>
                <a:ext uri="{FF2B5EF4-FFF2-40B4-BE49-F238E27FC236}">
                  <a16:creationId xmlns:a16="http://schemas.microsoft.com/office/drawing/2014/main" id="{ED2303C5-0D4E-40E4-8A39-ACB950F2C1A4}"/>
                </a:ext>
              </a:extLst>
            </p:cNvPr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20;p42">
              <a:extLst>
                <a:ext uri="{FF2B5EF4-FFF2-40B4-BE49-F238E27FC236}">
                  <a16:creationId xmlns:a16="http://schemas.microsoft.com/office/drawing/2014/main" id="{362D3507-01E3-4176-8922-0F5F8C2ECECF}"/>
                </a:ext>
              </a:extLst>
            </p:cNvPr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21;p42">
              <a:extLst>
                <a:ext uri="{FF2B5EF4-FFF2-40B4-BE49-F238E27FC236}">
                  <a16:creationId xmlns:a16="http://schemas.microsoft.com/office/drawing/2014/main" id="{3DF2456A-4260-4D2A-BAC1-D133686EE9CB}"/>
                </a:ext>
              </a:extLst>
            </p:cNvPr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22;p42">
              <a:extLst>
                <a:ext uri="{FF2B5EF4-FFF2-40B4-BE49-F238E27FC236}">
                  <a16:creationId xmlns:a16="http://schemas.microsoft.com/office/drawing/2014/main" id="{40A3E8EB-AB68-4C7C-A2D4-272080710466}"/>
                </a:ext>
              </a:extLst>
            </p:cNvPr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23;p42">
              <a:extLst>
                <a:ext uri="{FF2B5EF4-FFF2-40B4-BE49-F238E27FC236}">
                  <a16:creationId xmlns:a16="http://schemas.microsoft.com/office/drawing/2014/main" id="{906E9E0A-9038-4241-A9F6-9B38E0EE032D}"/>
                </a:ext>
              </a:extLst>
            </p:cNvPr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24;p42">
              <a:extLst>
                <a:ext uri="{FF2B5EF4-FFF2-40B4-BE49-F238E27FC236}">
                  <a16:creationId xmlns:a16="http://schemas.microsoft.com/office/drawing/2014/main" id="{4583D818-38E2-4E88-828E-5C7C098FC829}"/>
                </a:ext>
              </a:extLst>
            </p:cNvPr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25;p42">
              <a:extLst>
                <a:ext uri="{FF2B5EF4-FFF2-40B4-BE49-F238E27FC236}">
                  <a16:creationId xmlns:a16="http://schemas.microsoft.com/office/drawing/2014/main" id="{9C89964B-FE7B-4673-AE0A-E5702C3AA570}"/>
                </a:ext>
              </a:extLst>
            </p:cNvPr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26;p42">
              <a:extLst>
                <a:ext uri="{FF2B5EF4-FFF2-40B4-BE49-F238E27FC236}">
                  <a16:creationId xmlns:a16="http://schemas.microsoft.com/office/drawing/2014/main" id="{CA62727D-CEF6-4523-B239-FAB61EE7C134}"/>
                </a:ext>
              </a:extLst>
            </p:cNvPr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653;p42">
            <a:extLst>
              <a:ext uri="{FF2B5EF4-FFF2-40B4-BE49-F238E27FC236}">
                <a16:creationId xmlns:a16="http://schemas.microsoft.com/office/drawing/2014/main" id="{E3E245B8-0CD3-4FF6-8D32-4B4AEEF6FBB6}"/>
              </a:ext>
            </a:extLst>
          </p:cNvPr>
          <p:cNvGrpSpPr/>
          <p:nvPr/>
        </p:nvGrpSpPr>
        <p:grpSpPr>
          <a:xfrm rot="9050597">
            <a:off x="7784178" y="-107487"/>
            <a:ext cx="1359571" cy="1359571"/>
            <a:chOff x="885403" y="1571142"/>
            <a:chExt cx="2598600" cy="2598600"/>
          </a:xfrm>
        </p:grpSpPr>
        <p:sp>
          <p:nvSpPr>
            <p:cNvPr id="38" name="Google Shape;1654;p42">
              <a:extLst>
                <a:ext uri="{FF2B5EF4-FFF2-40B4-BE49-F238E27FC236}">
                  <a16:creationId xmlns:a16="http://schemas.microsoft.com/office/drawing/2014/main" id="{1AEE0293-1518-478E-B0B1-D31521E8C7A7}"/>
                </a:ext>
              </a:extLst>
            </p:cNvPr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55;p42">
              <a:extLst>
                <a:ext uri="{FF2B5EF4-FFF2-40B4-BE49-F238E27FC236}">
                  <a16:creationId xmlns:a16="http://schemas.microsoft.com/office/drawing/2014/main" id="{C28125BF-70FD-4C2E-95A2-FA3D77D06DC4}"/>
                </a:ext>
              </a:extLst>
            </p:cNvPr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56;p42">
              <a:extLst>
                <a:ext uri="{FF2B5EF4-FFF2-40B4-BE49-F238E27FC236}">
                  <a16:creationId xmlns:a16="http://schemas.microsoft.com/office/drawing/2014/main" id="{871F78ED-7F9A-4E3C-BC2D-40B7D74A0B01}"/>
                </a:ext>
              </a:extLst>
            </p:cNvPr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Picture 4" descr="Close arrows, design, elevator, elevator control, open, open door ...">
            <a:extLst>
              <a:ext uri="{FF2B5EF4-FFF2-40B4-BE49-F238E27FC236}">
                <a16:creationId xmlns:a16="http://schemas.microsoft.com/office/drawing/2014/main" id="{B5569173-ABC7-4446-BCDA-0C7F095AF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318" y="1782786"/>
            <a:ext cx="1976724" cy="197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683;p35">
            <a:extLst>
              <a:ext uri="{FF2B5EF4-FFF2-40B4-BE49-F238E27FC236}">
                <a16:creationId xmlns:a16="http://schemas.microsoft.com/office/drawing/2014/main" id="{BC2E3A18-6978-4FEE-82F6-4C83533D2BEB}"/>
              </a:ext>
            </a:extLst>
          </p:cNvPr>
          <p:cNvSpPr txBox="1">
            <a:spLocks/>
          </p:cNvSpPr>
          <p:nvPr/>
        </p:nvSpPr>
        <p:spPr>
          <a:xfrm>
            <a:off x="707303" y="2771148"/>
            <a:ext cx="2884337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00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lvl="0"/>
            <a:r>
              <a:rPr lang="es-CO" sz="2400" dirty="0"/>
              <a:t>OPEN CLOSE PRINCIPLE</a:t>
            </a:r>
          </a:p>
        </p:txBody>
      </p:sp>
      <p:cxnSp>
        <p:nvCxnSpPr>
          <p:cNvPr id="44" name="Google Shape;354;p31">
            <a:extLst>
              <a:ext uri="{FF2B5EF4-FFF2-40B4-BE49-F238E27FC236}">
                <a16:creationId xmlns:a16="http://schemas.microsoft.com/office/drawing/2014/main" id="{D656A687-06E1-4D24-AC23-020E8136F49D}"/>
              </a:ext>
            </a:extLst>
          </p:cNvPr>
          <p:cNvCxnSpPr>
            <a:cxnSpLocks/>
          </p:cNvCxnSpPr>
          <p:nvPr/>
        </p:nvCxnSpPr>
        <p:spPr>
          <a:xfrm flipH="1">
            <a:off x="1063822" y="3337775"/>
            <a:ext cx="21713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5" name="Google Shape;354;p31">
            <a:extLst>
              <a:ext uri="{FF2B5EF4-FFF2-40B4-BE49-F238E27FC236}">
                <a16:creationId xmlns:a16="http://schemas.microsoft.com/office/drawing/2014/main" id="{C9CB4F0D-49FC-4EB6-BB6E-CB620E40F944}"/>
              </a:ext>
            </a:extLst>
          </p:cNvPr>
          <p:cNvCxnSpPr>
            <a:cxnSpLocks/>
          </p:cNvCxnSpPr>
          <p:nvPr/>
        </p:nvCxnSpPr>
        <p:spPr>
          <a:xfrm flipH="1">
            <a:off x="1053189" y="2150472"/>
            <a:ext cx="21713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243719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5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SOLID PRINCIPLES</a:t>
            </a:r>
          </a:p>
        </p:txBody>
      </p:sp>
      <p:sp>
        <p:nvSpPr>
          <p:cNvPr id="683" name="Google Shape;683;p35"/>
          <p:cNvSpPr txBox="1">
            <a:spLocks noGrp="1"/>
          </p:cNvSpPr>
          <p:nvPr>
            <p:ph type="title"/>
          </p:nvPr>
        </p:nvSpPr>
        <p:spPr>
          <a:xfrm>
            <a:off x="707303" y="2771148"/>
            <a:ext cx="2884337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lvl="0"/>
            <a:r>
              <a:rPr lang="es-CO" sz="2000" dirty="0"/>
              <a:t>INTERFACE SEGREGATION PRINCIPLE</a:t>
            </a:r>
          </a:p>
        </p:txBody>
      </p:sp>
      <p:grpSp>
        <p:nvGrpSpPr>
          <p:cNvPr id="15" name="Google Shape;1605;p42">
            <a:extLst>
              <a:ext uri="{FF2B5EF4-FFF2-40B4-BE49-F238E27FC236}">
                <a16:creationId xmlns:a16="http://schemas.microsoft.com/office/drawing/2014/main" id="{F394EA59-520C-40E0-9197-455E7A452E19}"/>
              </a:ext>
            </a:extLst>
          </p:cNvPr>
          <p:cNvGrpSpPr/>
          <p:nvPr/>
        </p:nvGrpSpPr>
        <p:grpSpPr>
          <a:xfrm>
            <a:off x="8139774" y="267550"/>
            <a:ext cx="635477" cy="633411"/>
            <a:chOff x="6039282" y="1042577"/>
            <a:chExt cx="734315" cy="731929"/>
          </a:xfrm>
        </p:grpSpPr>
        <p:sp>
          <p:nvSpPr>
            <p:cNvPr id="16" name="Google Shape;1606;p42">
              <a:extLst>
                <a:ext uri="{FF2B5EF4-FFF2-40B4-BE49-F238E27FC236}">
                  <a16:creationId xmlns:a16="http://schemas.microsoft.com/office/drawing/2014/main" id="{3F894EEB-9AF6-40BB-BA0C-AA673E926903}"/>
                </a:ext>
              </a:extLst>
            </p:cNvPr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07;p42">
              <a:extLst>
                <a:ext uri="{FF2B5EF4-FFF2-40B4-BE49-F238E27FC236}">
                  <a16:creationId xmlns:a16="http://schemas.microsoft.com/office/drawing/2014/main" id="{B8C53FD1-1510-442B-908E-F9C247804EE8}"/>
                </a:ext>
              </a:extLst>
            </p:cNvPr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08;p42">
              <a:extLst>
                <a:ext uri="{FF2B5EF4-FFF2-40B4-BE49-F238E27FC236}">
                  <a16:creationId xmlns:a16="http://schemas.microsoft.com/office/drawing/2014/main" id="{B1F4277B-8688-48F4-AD96-EDDEF0E2DD4A}"/>
                </a:ext>
              </a:extLst>
            </p:cNvPr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09;p42">
              <a:extLst>
                <a:ext uri="{FF2B5EF4-FFF2-40B4-BE49-F238E27FC236}">
                  <a16:creationId xmlns:a16="http://schemas.microsoft.com/office/drawing/2014/main" id="{874ABA67-C22B-4BBD-AFA6-31822A8636F0}"/>
                </a:ext>
              </a:extLst>
            </p:cNvPr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10;p42">
              <a:extLst>
                <a:ext uri="{FF2B5EF4-FFF2-40B4-BE49-F238E27FC236}">
                  <a16:creationId xmlns:a16="http://schemas.microsoft.com/office/drawing/2014/main" id="{9DD4EBF1-215A-448C-962D-47EABE99856D}"/>
                </a:ext>
              </a:extLst>
            </p:cNvPr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11;p42">
              <a:extLst>
                <a:ext uri="{FF2B5EF4-FFF2-40B4-BE49-F238E27FC236}">
                  <a16:creationId xmlns:a16="http://schemas.microsoft.com/office/drawing/2014/main" id="{50BCC586-A9E7-4BA7-828B-73BAE5EB7D61}"/>
                </a:ext>
              </a:extLst>
            </p:cNvPr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12;p42">
              <a:extLst>
                <a:ext uri="{FF2B5EF4-FFF2-40B4-BE49-F238E27FC236}">
                  <a16:creationId xmlns:a16="http://schemas.microsoft.com/office/drawing/2014/main" id="{C811C5CA-38A4-4758-A6F5-A760AE7BFB65}"/>
                </a:ext>
              </a:extLst>
            </p:cNvPr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13;p42">
              <a:extLst>
                <a:ext uri="{FF2B5EF4-FFF2-40B4-BE49-F238E27FC236}">
                  <a16:creationId xmlns:a16="http://schemas.microsoft.com/office/drawing/2014/main" id="{F2909DA3-0098-4B13-8B4B-C42838C2E7C1}"/>
                </a:ext>
              </a:extLst>
            </p:cNvPr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14;p42">
              <a:extLst>
                <a:ext uri="{FF2B5EF4-FFF2-40B4-BE49-F238E27FC236}">
                  <a16:creationId xmlns:a16="http://schemas.microsoft.com/office/drawing/2014/main" id="{72720226-4D11-48B7-94FD-CC95A637794A}"/>
                </a:ext>
              </a:extLst>
            </p:cNvPr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15;p42">
              <a:extLst>
                <a:ext uri="{FF2B5EF4-FFF2-40B4-BE49-F238E27FC236}">
                  <a16:creationId xmlns:a16="http://schemas.microsoft.com/office/drawing/2014/main" id="{316FBF75-4A6D-4B38-8CCC-DD6AC45C4497}"/>
                </a:ext>
              </a:extLst>
            </p:cNvPr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16;p42">
              <a:extLst>
                <a:ext uri="{FF2B5EF4-FFF2-40B4-BE49-F238E27FC236}">
                  <a16:creationId xmlns:a16="http://schemas.microsoft.com/office/drawing/2014/main" id="{1C6DCDAF-00B7-4E73-91AD-F5F5CCE00902}"/>
                </a:ext>
              </a:extLst>
            </p:cNvPr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17;p42">
              <a:extLst>
                <a:ext uri="{FF2B5EF4-FFF2-40B4-BE49-F238E27FC236}">
                  <a16:creationId xmlns:a16="http://schemas.microsoft.com/office/drawing/2014/main" id="{3DE3626C-C783-4DD1-BE38-A5C0926A16C6}"/>
                </a:ext>
              </a:extLst>
            </p:cNvPr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18;p42">
              <a:extLst>
                <a:ext uri="{FF2B5EF4-FFF2-40B4-BE49-F238E27FC236}">
                  <a16:creationId xmlns:a16="http://schemas.microsoft.com/office/drawing/2014/main" id="{AF2A4649-918D-4501-9465-5A9EAA654B9D}"/>
                </a:ext>
              </a:extLst>
            </p:cNvPr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19;p42">
              <a:extLst>
                <a:ext uri="{FF2B5EF4-FFF2-40B4-BE49-F238E27FC236}">
                  <a16:creationId xmlns:a16="http://schemas.microsoft.com/office/drawing/2014/main" id="{ED2303C5-0D4E-40E4-8A39-ACB950F2C1A4}"/>
                </a:ext>
              </a:extLst>
            </p:cNvPr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20;p42">
              <a:extLst>
                <a:ext uri="{FF2B5EF4-FFF2-40B4-BE49-F238E27FC236}">
                  <a16:creationId xmlns:a16="http://schemas.microsoft.com/office/drawing/2014/main" id="{362D3507-01E3-4176-8922-0F5F8C2ECECF}"/>
                </a:ext>
              </a:extLst>
            </p:cNvPr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21;p42">
              <a:extLst>
                <a:ext uri="{FF2B5EF4-FFF2-40B4-BE49-F238E27FC236}">
                  <a16:creationId xmlns:a16="http://schemas.microsoft.com/office/drawing/2014/main" id="{3DF2456A-4260-4D2A-BAC1-D133686EE9CB}"/>
                </a:ext>
              </a:extLst>
            </p:cNvPr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22;p42">
              <a:extLst>
                <a:ext uri="{FF2B5EF4-FFF2-40B4-BE49-F238E27FC236}">
                  <a16:creationId xmlns:a16="http://schemas.microsoft.com/office/drawing/2014/main" id="{40A3E8EB-AB68-4C7C-A2D4-272080710466}"/>
                </a:ext>
              </a:extLst>
            </p:cNvPr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23;p42">
              <a:extLst>
                <a:ext uri="{FF2B5EF4-FFF2-40B4-BE49-F238E27FC236}">
                  <a16:creationId xmlns:a16="http://schemas.microsoft.com/office/drawing/2014/main" id="{906E9E0A-9038-4241-A9F6-9B38E0EE032D}"/>
                </a:ext>
              </a:extLst>
            </p:cNvPr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24;p42">
              <a:extLst>
                <a:ext uri="{FF2B5EF4-FFF2-40B4-BE49-F238E27FC236}">
                  <a16:creationId xmlns:a16="http://schemas.microsoft.com/office/drawing/2014/main" id="{4583D818-38E2-4E88-828E-5C7C098FC829}"/>
                </a:ext>
              </a:extLst>
            </p:cNvPr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25;p42">
              <a:extLst>
                <a:ext uri="{FF2B5EF4-FFF2-40B4-BE49-F238E27FC236}">
                  <a16:creationId xmlns:a16="http://schemas.microsoft.com/office/drawing/2014/main" id="{9C89964B-FE7B-4673-AE0A-E5702C3AA570}"/>
                </a:ext>
              </a:extLst>
            </p:cNvPr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26;p42">
              <a:extLst>
                <a:ext uri="{FF2B5EF4-FFF2-40B4-BE49-F238E27FC236}">
                  <a16:creationId xmlns:a16="http://schemas.microsoft.com/office/drawing/2014/main" id="{CA62727D-CEF6-4523-B239-FAB61EE7C134}"/>
                </a:ext>
              </a:extLst>
            </p:cNvPr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653;p42">
            <a:extLst>
              <a:ext uri="{FF2B5EF4-FFF2-40B4-BE49-F238E27FC236}">
                <a16:creationId xmlns:a16="http://schemas.microsoft.com/office/drawing/2014/main" id="{E3E245B8-0CD3-4FF6-8D32-4B4AEEF6FBB6}"/>
              </a:ext>
            </a:extLst>
          </p:cNvPr>
          <p:cNvGrpSpPr/>
          <p:nvPr/>
        </p:nvGrpSpPr>
        <p:grpSpPr>
          <a:xfrm rot="9050597">
            <a:off x="7784178" y="-107487"/>
            <a:ext cx="1359571" cy="1359571"/>
            <a:chOff x="885403" y="1571142"/>
            <a:chExt cx="2598600" cy="2598600"/>
          </a:xfrm>
        </p:grpSpPr>
        <p:sp>
          <p:nvSpPr>
            <p:cNvPr id="38" name="Google Shape;1654;p42">
              <a:extLst>
                <a:ext uri="{FF2B5EF4-FFF2-40B4-BE49-F238E27FC236}">
                  <a16:creationId xmlns:a16="http://schemas.microsoft.com/office/drawing/2014/main" id="{1AEE0293-1518-478E-B0B1-D31521E8C7A7}"/>
                </a:ext>
              </a:extLst>
            </p:cNvPr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55;p42">
              <a:extLst>
                <a:ext uri="{FF2B5EF4-FFF2-40B4-BE49-F238E27FC236}">
                  <a16:creationId xmlns:a16="http://schemas.microsoft.com/office/drawing/2014/main" id="{C28125BF-70FD-4C2E-95A2-FA3D77D06DC4}"/>
                </a:ext>
              </a:extLst>
            </p:cNvPr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56;p42">
              <a:extLst>
                <a:ext uri="{FF2B5EF4-FFF2-40B4-BE49-F238E27FC236}">
                  <a16:creationId xmlns:a16="http://schemas.microsoft.com/office/drawing/2014/main" id="{871F78ED-7F9A-4E3C-BC2D-40B7D74A0B01}"/>
                </a:ext>
              </a:extLst>
            </p:cNvPr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2" name="Google Shape;354;p31">
            <a:extLst>
              <a:ext uri="{FF2B5EF4-FFF2-40B4-BE49-F238E27FC236}">
                <a16:creationId xmlns:a16="http://schemas.microsoft.com/office/drawing/2014/main" id="{27190A3C-68A5-4B56-8F84-8F0DA4801972}"/>
              </a:ext>
            </a:extLst>
          </p:cNvPr>
          <p:cNvCxnSpPr>
            <a:cxnSpLocks/>
          </p:cNvCxnSpPr>
          <p:nvPr/>
        </p:nvCxnSpPr>
        <p:spPr>
          <a:xfrm flipH="1">
            <a:off x="1063822" y="3337775"/>
            <a:ext cx="21713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098" name="Picture 2" descr="Dashboard, divided, gameshow, overview, quadrants, sections ...">
            <a:extLst>
              <a:ext uri="{FF2B5EF4-FFF2-40B4-BE49-F238E27FC236}">
                <a16:creationId xmlns:a16="http://schemas.microsoft.com/office/drawing/2014/main" id="{9FA2A464-F03A-4F4F-AC31-53F272713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404" y="1961521"/>
            <a:ext cx="1619254" cy="161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Google Shape;354;p31">
            <a:extLst>
              <a:ext uri="{FF2B5EF4-FFF2-40B4-BE49-F238E27FC236}">
                <a16:creationId xmlns:a16="http://schemas.microsoft.com/office/drawing/2014/main" id="{944173A1-C4AD-4F2F-886F-3B057C83C8D3}"/>
              </a:ext>
            </a:extLst>
          </p:cNvPr>
          <p:cNvCxnSpPr>
            <a:cxnSpLocks/>
          </p:cNvCxnSpPr>
          <p:nvPr/>
        </p:nvCxnSpPr>
        <p:spPr>
          <a:xfrm flipH="1">
            <a:off x="1063822" y="2193003"/>
            <a:ext cx="21713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618250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5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GoF</a:t>
            </a:r>
            <a:r>
              <a:rPr lang="en-US" dirty="0"/>
              <a:t> DESING PATTERNS</a:t>
            </a:r>
            <a:br>
              <a:rPr lang="en-US" dirty="0"/>
            </a:br>
            <a:endParaRPr lang="en-US" dirty="0"/>
          </a:p>
        </p:txBody>
      </p:sp>
      <p:sp>
        <p:nvSpPr>
          <p:cNvPr id="683" name="Google Shape;683;p35"/>
          <p:cNvSpPr txBox="1">
            <a:spLocks noGrp="1"/>
          </p:cNvSpPr>
          <p:nvPr>
            <p:ph type="title"/>
          </p:nvPr>
        </p:nvSpPr>
        <p:spPr>
          <a:xfrm>
            <a:off x="720100" y="1271957"/>
            <a:ext cx="2884337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lvl="0"/>
            <a:r>
              <a:rPr lang="es-CO" sz="1600" dirty="0"/>
              <a:t>CREATIONAL PATTERN</a:t>
            </a:r>
          </a:p>
        </p:txBody>
      </p:sp>
      <p:grpSp>
        <p:nvGrpSpPr>
          <p:cNvPr id="15" name="Google Shape;1605;p42">
            <a:extLst>
              <a:ext uri="{FF2B5EF4-FFF2-40B4-BE49-F238E27FC236}">
                <a16:creationId xmlns:a16="http://schemas.microsoft.com/office/drawing/2014/main" id="{F394EA59-520C-40E0-9197-455E7A452E19}"/>
              </a:ext>
            </a:extLst>
          </p:cNvPr>
          <p:cNvGrpSpPr/>
          <p:nvPr/>
        </p:nvGrpSpPr>
        <p:grpSpPr>
          <a:xfrm>
            <a:off x="8139774" y="267550"/>
            <a:ext cx="635477" cy="633411"/>
            <a:chOff x="6039282" y="1042577"/>
            <a:chExt cx="734315" cy="731929"/>
          </a:xfrm>
        </p:grpSpPr>
        <p:sp>
          <p:nvSpPr>
            <p:cNvPr id="16" name="Google Shape;1606;p42">
              <a:extLst>
                <a:ext uri="{FF2B5EF4-FFF2-40B4-BE49-F238E27FC236}">
                  <a16:creationId xmlns:a16="http://schemas.microsoft.com/office/drawing/2014/main" id="{3F894EEB-9AF6-40BB-BA0C-AA673E926903}"/>
                </a:ext>
              </a:extLst>
            </p:cNvPr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07;p42">
              <a:extLst>
                <a:ext uri="{FF2B5EF4-FFF2-40B4-BE49-F238E27FC236}">
                  <a16:creationId xmlns:a16="http://schemas.microsoft.com/office/drawing/2014/main" id="{B8C53FD1-1510-442B-908E-F9C247804EE8}"/>
                </a:ext>
              </a:extLst>
            </p:cNvPr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08;p42">
              <a:extLst>
                <a:ext uri="{FF2B5EF4-FFF2-40B4-BE49-F238E27FC236}">
                  <a16:creationId xmlns:a16="http://schemas.microsoft.com/office/drawing/2014/main" id="{B1F4277B-8688-48F4-AD96-EDDEF0E2DD4A}"/>
                </a:ext>
              </a:extLst>
            </p:cNvPr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09;p42">
              <a:extLst>
                <a:ext uri="{FF2B5EF4-FFF2-40B4-BE49-F238E27FC236}">
                  <a16:creationId xmlns:a16="http://schemas.microsoft.com/office/drawing/2014/main" id="{874ABA67-C22B-4BBD-AFA6-31822A8636F0}"/>
                </a:ext>
              </a:extLst>
            </p:cNvPr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10;p42">
              <a:extLst>
                <a:ext uri="{FF2B5EF4-FFF2-40B4-BE49-F238E27FC236}">
                  <a16:creationId xmlns:a16="http://schemas.microsoft.com/office/drawing/2014/main" id="{9DD4EBF1-215A-448C-962D-47EABE99856D}"/>
                </a:ext>
              </a:extLst>
            </p:cNvPr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11;p42">
              <a:extLst>
                <a:ext uri="{FF2B5EF4-FFF2-40B4-BE49-F238E27FC236}">
                  <a16:creationId xmlns:a16="http://schemas.microsoft.com/office/drawing/2014/main" id="{50BCC586-A9E7-4BA7-828B-73BAE5EB7D61}"/>
                </a:ext>
              </a:extLst>
            </p:cNvPr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12;p42">
              <a:extLst>
                <a:ext uri="{FF2B5EF4-FFF2-40B4-BE49-F238E27FC236}">
                  <a16:creationId xmlns:a16="http://schemas.microsoft.com/office/drawing/2014/main" id="{C811C5CA-38A4-4758-A6F5-A760AE7BFB65}"/>
                </a:ext>
              </a:extLst>
            </p:cNvPr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13;p42">
              <a:extLst>
                <a:ext uri="{FF2B5EF4-FFF2-40B4-BE49-F238E27FC236}">
                  <a16:creationId xmlns:a16="http://schemas.microsoft.com/office/drawing/2014/main" id="{F2909DA3-0098-4B13-8B4B-C42838C2E7C1}"/>
                </a:ext>
              </a:extLst>
            </p:cNvPr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14;p42">
              <a:extLst>
                <a:ext uri="{FF2B5EF4-FFF2-40B4-BE49-F238E27FC236}">
                  <a16:creationId xmlns:a16="http://schemas.microsoft.com/office/drawing/2014/main" id="{72720226-4D11-48B7-94FD-CC95A637794A}"/>
                </a:ext>
              </a:extLst>
            </p:cNvPr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15;p42">
              <a:extLst>
                <a:ext uri="{FF2B5EF4-FFF2-40B4-BE49-F238E27FC236}">
                  <a16:creationId xmlns:a16="http://schemas.microsoft.com/office/drawing/2014/main" id="{316FBF75-4A6D-4B38-8CCC-DD6AC45C4497}"/>
                </a:ext>
              </a:extLst>
            </p:cNvPr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16;p42">
              <a:extLst>
                <a:ext uri="{FF2B5EF4-FFF2-40B4-BE49-F238E27FC236}">
                  <a16:creationId xmlns:a16="http://schemas.microsoft.com/office/drawing/2014/main" id="{1C6DCDAF-00B7-4E73-91AD-F5F5CCE00902}"/>
                </a:ext>
              </a:extLst>
            </p:cNvPr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17;p42">
              <a:extLst>
                <a:ext uri="{FF2B5EF4-FFF2-40B4-BE49-F238E27FC236}">
                  <a16:creationId xmlns:a16="http://schemas.microsoft.com/office/drawing/2014/main" id="{3DE3626C-C783-4DD1-BE38-A5C0926A16C6}"/>
                </a:ext>
              </a:extLst>
            </p:cNvPr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18;p42">
              <a:extLst>
                <a:ext uri="{FF2B5EF4-FFF2-40B4-BE49-F238E27FC236}">
                  <a16:creationId xmlns:a16="http://schemas.microsoft.com/office/drawing/2014/main" id="{AF2A4649-918D-4501-9465-5A9EAA654B9D}"/>
                </a:ext>
              </a:extLst>
            </p:cNvPr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19;p42">
              <a:extLst>
                <a:ext uri="{FF2B5EF4-FFF2-40B4-BE49-F238E27FC236}">
                  <a16:creationId xmlns:a16="http://schemas.microsoft.com/office/drawing/2014/main" id="{ED2303C5-0D4E-40E4-8A39-ACB950F2C1A4}"/>
                </a:ext>
              </a:extLst>
            </p:cNvPr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20;p42">
              <a:extLst>
                <a:ext uri="{FF2B5EF4-FFF2-40B4-BE49-F238E27FC236}">
                  <a16:creationId xmlns:a16="http://schemas.microsoft.com/office/drawing/2014/main" id="{362D3507-01E3-4176-8922-0F5F8C2ECECF}"/>
                </a:ext>
              </a:extLst>
            </p:cNvPr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21;p42">
              <a:extLst>
                <a:ext uri="{FF2B5EF4-FFF2-40B4-BE49-F238E27FC236}">
                  <a16:creationId xmlns:a16="http://schemas.microsoft.com/office/drawing/2014/main" id="{3DF2456A-4260-4D2A-BAC1-D133686EE9CB}"/>
                </a:ext>
              </a:extLst>
            </p:cNvPr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22;p42">
              <a:extLst>
                <a:ext uri="{FF2B5EF4-FFF2-40B4-BE49-F238E27FC236}">
                  <a16:creationId xmlns:a16="http://schemas.microsoft.com/office/drawing/2014/main" id="{40A3E8EB-AB68-4C7C-A2D4-272080710466}"/>
                </a:ext>
              </a:extLst>
            </p:cNvPr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23;p42">
              <a:extLst>
                <a:ext uri="{FF2B5EF4-FFF2-40B4-BE49-F238E27FC236}">
                  <a16:creationId xmlns:a16="http://schemas.microsoft.com/office/drawing/2014/main" id="{906E9E0A-9038-4241-A9F6-9B38E0EE032D}"/>
                </a:ext>
              </a:extLst>
            </p:cNvPr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24;p42">
              <a:extLst>
                <a:ext uri="{FF2B5EF4-FFF2-40B4-BE49-F238E27FC236}">
                  <a16:creationId xmlns:a16="http://schemas.microsoft.com/office/drawing/2014/main" id="{4583D818-38E2-4E88-828E-5C7C098FC829}"/>
                </a:ext>
              </a:extLst>
            </p:cNvPr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25;p42">
              <a:extLst>
                <a:ext uri="{FF2B5EF4-FFF2-40B4-BE49-F238E27FC236}">
                  <a16:creationId xmlns:a16="http://schemas.microsoft.com/office/drawing/2014/main" id="{9C89964B-FE7B-4673-AE0A-E5702C3AA570}"/>
                </a:ext>
              </a:extLst>
            </p:cNvPr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26;p42">
              <a:extLst>
                <a:ext uri="{FF2B5EF4-FFF2-40B4-BE49-F238E27FC236}">
                  <a16:creationId xmlns:a16="http://schemas.microsoft.com/office/drawing/2014/main" id="{CA62727D-CEF6-4523-B239-FAB61EE7C134}"/>
                </a:ext>
              </a:extLst>
            </p:cNvPr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653;p42">
            <a:extLst>
              <a:ext uri="{FF2B5EF4-FFF2-40B4-BE49-F238E27FC236}">
                <a16:creationId xmlns:a16="http://schemas.microsoft.com/office/drawing/2014/main" id="{E3E245B8-0CD3-4FF6-8D32-4B4AEEF6FBB6}"/>
              </a:ext>
            </a:extLst>
          </p:cNvPr>
          <p:cNvGrpSpPr/>
          <p:nvPr/>
        </p:nvGrpSpPr>
        <p:grpSpPr>
          <a:xfrm rot="9050597">
            <a:off x="7784178" y="-107487"/>
            <a:ext cx="1359571" cy="1359571"/>
            <a:chOff x="885403" y="1571142"/>
            <a:chExt cx="2598600" cy="2598600"/>
          </a:xfrm>
        </p:grpSpPr>
        <p:sp>
          <p:nvSpPr>
            <p:cNvPr id="38" name="Google Shape;1654;p42">
              <a:extLst>
                <a:ext uri="{FF2B5EF4-FFF2-40B4-BE49-F238E27FC236}">
                  <a16:creationId xmlns:a16="http://schemas.microsoft.com/office/drawing/2014/main" id="{1AEE0293-1518-478E-B0B1-D31521E8C7A7}"/>
                </a:ext>
              </a:extLst>
            </p:cNvPr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55;p42">
              <a:extLst>
                <a:ext uri="{FF2B5EF4-FFF2-40B4-BE49-F238E27FC236}">
                  <a16:creationId xmlns:a16="http://schemas.microsoft.com/office/drawing/2014/main" id="{C28125BF-70FD-4C2E-95A2-FA3D77D06DC4}"/>
                </a:ext>
              </a:extLst>
            </p:cNvPr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56;p42">
              <a:extLst>
                <a:ext uri="{FF2B5EF4-FFF2-40B4-BE49-F238E27FC236}">
                  <a16:creationId xmlns:a16="http://schemas.microsoft.com/office/drawing/2014/main" id="{871F78ED-7F9A-4E3C-BC2D-40B7D74A0B01}"/>
                </a:ext>
              </a:extLst>
            </p:cNvPr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2" name="Google Shape;354;p31">
            <a:extLst>
              <a:ext uri="{FF2B5EF4-FFF2-40B4-BE49-F238E27FC236}">
                <a16:creationId xmlns:a16="http://schemas.microsoft.com/office/drawing/2014/main" id="{27190A3C-68A5-4B56-8F84-8F0DA4801972}"/>
              </a:ext>
            </a:extLst>
          </p:cNvPr>
          <p:cNvCxnSpPr>
            <a:cxnSpLocks/>
          </p:cNvCxnSpPr>
          <p:nvPr/>
        </p:nvCxnSpPr>
        <p:spPr>
          <a:xfrm flipH="1">
            <a:off x="1053189" y="1764157"/>
            <a:ext cx="21713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" name="Google Shape;683;p35">
            <a:extLst>
              <a:ext uri="{FF2B5EF4-FFF2-40B4-BE49-F238E27FC236}">
                <a16:creationId xmlns:a16="http://schemas.microsoft.com/office/drawing/2014/main" id="{0D1B9A92-4407-4F2E-A833-FF349CF3529E}"/>
              </a:ext>
            </a:extLst>
          </p:cNvPr>
          <p:cNvSpPr txBox="1">
            <a:spLocks/>
          </p:cNvSpPr>
          <p:nvPr/>
        </p:nvSpPr>
        <p:spPr>
          <a:xfrm>
            <a:off x="696670" y="2745591"/>
            <a:ext cx="2884337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00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CO" sz="2000" dirty="0"/>
              <a:t>SINGLENTON</a:t>
            </a:r>
          </a:p>
        </p:txBody>
      </p:sp>
      <p:pic>
        <p:nvPicPr>
          <p:cNvPr id="5124" name="Picture 4" descr="Singleton">
            <a:extLst>
              <a:ext uri="{FF2B5EF4-FFF2-40B4-BE49-F238E27FC236}">
                <a16:creationId xmlns:a16="http://schemas.microsoft.com/office/drawing/2014/main" id="{291A2DF2-365D-4091-A5C4-CFB8118AE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474" y="2058561"/>
            <a:ext cx="3483935" cy="217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05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5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GoF</a:t>
            </a:r>
            <a:r>
              <a:rPr lang="en-US" dirty="0"/>
              <a:t> DESING PATTERNS</a:t>
            </a:r>
            <a:br>
              <a:rPr lang="en-US" dirty="0"/>
            </a:br>
            <a:endParaRPr lang="en-US" dirty="0"/>
          </a:p>
        </p:txBody>
      </p:sp>
      <p:sp>
        <p:nvSpPr>
          <p:cNvPr id="683" name="Google Shape;683;p35"/>
          <p:cNvSpPr txBox="1">
            <a:spLocks noGrp="1"/>
          </p:cNvSpPr>
          <p:nvPr>
            <p:ph type="title"/>
          </p:nvPr>
        </p:nvSpPr>
        <p:spPr>
          <a:xfrm>
            <a:off x="720100" y="1271957"/>
            <a:ext cx="2884337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lvl="0"/>
            <a:r>
              <a:rPr lang="es-CO" sz="1600" dirty="0"/>
              <a:t>CREATIONAL PATTERN</a:t>
            </a:r>
          </a:p>
        </p:txBody>
      </p:sp>
      <p:grpSp>
        <p:nvGrpSpPr>
          <p:cNvPr id="15" name="Google Shape;1605;p42">
            <a:extLst>
              <a:ext uri="{FF2B5EF4-FFF2-40B4-BE49-F238E27FC236}">
                <a16:creationId xmlns:a16="http://schemas.microsoft.com/office/drawing/2014/main" id="{F394EA59-520C-40E0-9197-455E7A452E19}"/>
              </a:ext>
            </a:extLst>
          </p:cNvPr>
          <p:cNvGrpSpPr/>
          <p:nvPr/>
        </p:nvGrpSpPr>
        <p:grpSpPr>
          <a:xfrm>
            <a:off x="8139774" y="267550"/>
            <a:ext cx="635477" cy="633411"/>
            <a:chOff x="6039282" y="1042577"/>
            <a:chExt cx="734315" cy="731929"/>
          </a:xfrm>
        </p:grpSpPr>
        <p:sp>
          <p:nvSpPr>
            <p:cNvPr id="16" name="Google Shape;1606;p42">
              <a:extLst>
                <a:ext uri="{FF2B5EF4-FFF2-40B4-BE49-F238E27FC236}">
                  <a16:creationId xmlns:a16="http://schemas.microsoft.com/office/drawing/2014/main" id="{3F894EEB-9AF6-40BB-BA0C-AA673E926903}"/>
                </a:ext>
              </a:extLst>
            </p:cNvPr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07;p42">
              <a:extLst>
                <a:ext uri="{FF2B5EF4-FFF2-40B4-BE49-F238E27FC236}">
                  <a16:creationId xmlns:a16="http://schemas.microsoft.com/office/drawing/2014/main" id="{B8C53FD1-1510-442B-908E-F9C247804EE8}"/>
                </a:ext>
              </a:extLst>
            </p:cNvPr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08;p42">
              <a:extLst>
                <a:ext uri="{FF2B5EF4-FFF2-40B4-BE49-F238E27FC236}">
                  <a16:creationId xmlns:a16="http://schemas.microsoft.com/office/drawing/2014/main" id="{B1F4277B-8688-48F4-AD96-EDDEF0E2DD4A}"/>
                </a:ext>
              </a:extLst>
            </p:cNvPr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09;p42">
              <a:extLst>
                <a:ext uri="{FF2B5EF4-FFF2-40B4-BE49-F238E27FC236}">
                  <a16:creationId xmlns:a16="http://schemas.microsoft.com/office/drawing/2014/main" id="{874ABA67-C22B-4BBD-AFA6-31822A8636F0}"/>
                </a:ext>
              </a:extLst>
            </p:cNvPr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10;p42">
              <a:extLst>
                <a:ext uri="{FF2B5EF4-FFF2-40B4-BE49-F238E27FC236}">
                  <a16:creationId xmlns:a16="http://schemas.microsoft.com/office/drawing/2014/main" id="{9DD4EBF1-215A-448C-962D-47EABE99856D}"/>
                </a:ext>
              </a:extLst>
            </p:cNvPr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11;p42">
              <a:extLst>
                <a:ext uri="{FF2B5EF4-FFF2-40B4-BE49-F238E27FC236}">
                  <a16:creationId xmlns:a16="http://schemas.microsoft.com/office/drawing/2014/main" id="{50BCC586-A9E7-4BA7-828B-73BAE5EB7D61}"/>
                </a:ext>
              </a:extLst>
            </p:cNvPr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12;p42">
              <a:extLst>
                <a:ext uri="{FF2B5EF4-FFF2-40B4-BE49-F238E27FC236}">
                  <a16:creationId xmlns:a16="http://schemas.microsoft.com/office/drawing/2014/main" id="{C811C5CA-38A4-4758-A6F5-A760AE7BFB65}"/>
                </a:ext>
              </a:extLst>
            </p:cNvPr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13;p42">
              <a:extLst>
                <a:ext uri="{FF2B5EF4-FFF2-40B4-BE49-F238E27FC236}">
                  <a16:creationId xmlns:a16="http://schemas.microsoft.com/office/drawing/2014/main" id="{F2909DA3-0098-4B13-8B4B-C42838C2E7C1}"/>
                </a:ext>
              </a:extLst>
            </p:cNvPr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14;p42">
              <a:extLst>
                <a:ext uri="{FF2B5EF4-FFF2-40B4-BE49-F238E27FC236}">
                  <a16:creationId xmlns:a16="http://schemas.microsoft.com/office/drawing/2014/main" id="{72720226-4D11-48B7-94FD-CC95A637794A}"/>
                </a:ext>
              </a:extLst>
            </p:cNvPr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15;p42">
              <a:extLst>
                <a:ext uri="{FF2B5EF4-FFF2-40B4-BE49-F238E27FC236}">
                  <a16:creationId xmlns:a16="http://schemas.microsoft.com/office/drawing/2014/main" id="{316FBF75-4A6D-4B38-8CCC-DD6AC45C4497}"/>
                </a:ext>
              </a:extLst>
            </p:cNvPr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16;p42">
              <a:extLst>
                <a:ext uri="{FF2B5EF4-FFF2-40B4-BE49-F238E27FC236}">
                  <a16:creationId xmlns:a16="http://schemas.microsoft.com/office/drawing/2014/main" id="{1C6DCDAF-00B7-4E73-91AD-F5F5CCE00902}"/>
                </a:ext>
              </a:extLst>
            </p:cNvPr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17;p42">
              <a:extLst>
                <a:ext uri="{FF2B5EF4-FFF2-40B4-BE49-F238E27FC236}">
                  <a16:creationId xmlns:a16="http://schemas.microsoft.com/office/drawing/2014/main" id="{3DE3626C-C783-4DD1-BE38-A5C0926A16C6}"/>
                </a:ext>
              </a:extLst>
            </p:cNvPr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18;p42">
              <a:extLst>
                <a:ext uri="{FF2B5EF4-FFF2-40B4-BE49-F238E27FC236}">
                  <a16:creationId xmlns:a16="http://schemas.microsoft.com/office/drawing/2014/main" id="{AF2A4649-918D-4501-9465-5A9EAA654B9D}"/>
                </a:ext>
              </a:extLst>
            </p:cNvPr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19;p42">
              <a:extLst>
                <a:ext uri="{FF2B5EF4-FFF2-40B4-BE49-F238E27FC236}">
                  <a16:creationId xmlns:a16="http://schemas.microsoft.com/office/drawing/2014/main" id="{ED2303C5-0D4E-40E4-8A39-ACB950F2C1A4}"/>
                </a:ext>
              </a:extLst>
            </p:cNvPr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20;p42">
              <a:extLst>
                <a:ext uri="{FF2B5EF4-FFF2-40B4-BE49-F238E27FC236}">
                  <a16:creationId xmlns:a16="http://schemas.microsoft.com/office/drawing/2014/main" id="{362D3507-01E3-4176-8922-0F5F8C2ECECF}"/>
                </a:ext>
              </a:extLst>
            </p:cNvPr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21;p42">
              <a:extLst>
                <a:ext uri="{FF2B5EF4-FFF2-40B4-BE49-F238E27FC236}">
                  <a16:creationId xmlns:a16="http://schemas.microsoft.com/office/drawing/2014/main" id="{3DF2456A-4260-4D2A-BAC1-D133686EE9CB}"/>
                </a:ext>
              </a:extLst>
            </p:cNvPr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22;p42">
              <a:extLst>
                <a:ext uri="{FF2B5EF4-FFF2-40B4-BE49-F238E27FC236}">
                  <a16:creationId xmlns:a16="http://schemas.microsoft.com/office/drawing/2014/main" id="{40A3E8EB-AB68-4C7C-A2D4-272080710466}"/>
                </a:ext>
              </a:extLst>
            </p:cNvPr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23;p42">
              <a:extLst>
                <a:ext uri="{FF2B5EF4-FFF2-40B4-BE49-F238E27FC236}">
                  <a16:creationId xmlns:a16="http://schemas.microsoft.com/office/drawing/2014/main" id="{906E9E0A-9038-4241-A9F6-9B38E0EE032D}"/>
                </a:ext>
              </a:extLst>
            </p:cNvPr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24;p42">
              <a:extLst>
                <a:ext uri="{FF2B5EF4-FFF2-40B4-BE49-F238E27FC236}">
                  <a16:creationId xmlns:a16="http://schemas.microsoft.com/office/drawing/2014/main" id="{4583D818-38E2-4E88-828E-5C7C098FC829}"/>
                </a:ext>
              </a:extLst>
            </p:cNvPr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25;p42">
              <a:extLst>
                <a:ext uri="{FF2B5EF4-FFF2-40B4-BE49-F238E27FC236}">
                  <a16:creationId xmlns:a16="http://schemas.microsoft.com/office/drawing/2014/main" id="{9C89964B-FE7B-4673-AE0A-E5702C3AA570}"/>
                </a:ext>
              </a:extLst>
            </p:cNvPr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26;p42">
              <a:extLst>
                <a:ext uri="{FF2B5EF4-FFF2-40B4-BE49-F238E27FC236}">
                  <a16:creationId xmlns:a16="http://schemas.microsoft.com/office/drawing/2014/main" id="{CA62727D-CEF6-4523-B239-FAB61EE7C134}"/>
                </a:ext>
              </a:extLst>
            </p:cNvPr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653;p42">
            <a:extLst>
              <a:ext uri="{FF2B5EF4-FFF2-40B4-BE49-F238E27FC236}">
                <a16:creationId xmlns:a16="http://schemas.microsoft.com/office/drawing/2014/main" id="{E3E245B8-0CD3-4FF6-8D32-4B4AEEF6FBB6}"/>
              </a:ext>
            </a:extLst>
          </p:cNvPr>
          <p:cNvGrpSpPr/>
          <p:nvPr/>
        </p:nvGrpSpPr>
        <p:grpSpPr>
          <a:xfrm rot="9050597">
            <a:off x="7784178" y="-107487"/>
            <a:ext cx="1359571" cy="1359571"/>
            <a:chOff x="885403" y="1571142"/>
            <a:chExt cx="2598600" cy="2598600"/>
          </a:xfrm>
        </p:grpSpPr>
        <p:sp>
          <p:nvSpPr>
            <p:cNvPr id="38" name="Google Shape;1654;p42">
              <a:extLst>
                <a:ext uri="{FF2B5EF4-FFF2-40B4-BE49-F238E27FC236}">
                  <a16:creationId xmlns:a16="http://schemas.microsoft.com/office/drawing/2014/main" id="{1AEE0293-1518-478E-B0B1-D31521E8C7A7}"/>
                </a:ext>
              </a:extLst>
            </p:cNvPr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55;p42">
              <a:extLst>
                <a:ext uri="{FF2B5EF4-FFF2-40B4-BE49-F238E27FC236}">
                  <a16:creationId xmlns:a16="http://schemas.microsoft.com/office/drawing/2014/main" id="{C28125BF-70FD-4C2E-95A2-FA3D77D06DC4}"/>
                </a:ext>
              </a:extLst>
            </p:cNvPr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56;p42">
              <a:extLst>
                <a:ext uri="{FF2B5EF4-FFF2-40B4-BE49-F238E27FC236}">
                  <a16:creationId xmlns:a16="http://schemas.microsoft.com/office/drawing/2014/main" id="{871F78ED-7F9A-4E3C-BC2D-40B7D74A0B01}"/>
                </a:ext>
              </a:extLst>
            </p:cNvPr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2" name="Google Shape;354;p31">
            <a:extLst>
              <a:ext uri="{FF2B5EF4-FFF2-40B4-BE49-F238E27FC236}">
                <a16:creationId xmlns:a16="http://schemas.microsoft.com/office/drawing/2014/main" id="{27190A3C-68A5-4B56-8F84-8F0DA4801972}"/>
              </a:ext>
            </a:extLst>
          </p:cNvPr>
          <p:cNvCxnSpPr>
            <a:cxnSpLocks/>
          </p:cNvCxnSpPr>
          <p:nvPr/>
        </p:nvCxnSpPr>
        <p:spPr>
          <a:xfrm flipH="1">
            <a:off x="1053189" y="1764157"/>
            <a:ext cx="21713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122" name="Picture 2" descr="Builder - Free construction and tools icons">
            <a:extLst>
              <a:ext uri="{FF2B5EF4-FFF2-40B4-BE49-F238E27FC236}">
                <a16:creationId xmlns:a16="http://schemas.microsoft.com/office/drawing/2014/main" id="{8B55AA21-FFB2-4725-972A-D3E246FC1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92" y="2226844"/>
            <a:ext cx="1439193" cy="143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Google Shape;683;p35">
            <a:extLst>
              <a:ext uri="{FF2B5EF4-FFF2-40B4-BE49-F238E27FC236}">
                <a16:creationId xmlns:a16="http://schemas.microsoft.com/office/drawing/2014/main" id="{0D1B9A92-4407-4F2E-A833-FF349CF3529E}"/>
              </a:ext>
            </a:extLst>
          </p:cNvPr>
          <p:cNvSpPr txBox="1">
            <a:spLocks/>
          </p:cNvSpPr>
          <p:nvPr/>
        </p:nvSpPr>
        <p:spPr>
          <a:xfrm>
            <a:off x="696670" y="2745591"/>
            <a:ext cx="2884337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00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CO" sz="2000" dirty="0"/>
              <a:t>BUILDER</a:t>
            </a:r>
          </a:p>
        </p:txBody>
      </p:sp>
    </p:spTree>
    <p:extLst>
      <p:ext uri="{BB962C8B-B14F-4D97-AF65-F5344CB8AC3E}">
        <p14:creationId xmlns:p14="http://schemas.microsoft.com/office/powerpoint/2010/main" val="4126104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5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GoF</a:t>
            </a:r>
            <a:r>
              <a:rPr lang="en-US" dirty="0"/>
              <a:t> DESING PATTERNS</a:t>
            </a:r>
            <a:br>
              <a:rPr lang="en-US" dirty="0"/>
            </a:br>
            <a:endParaRPr lang="en-US" dirty="0"/>
          </a:p>
        </p:txBody>
      </p:sp>
      <p:sp>
        <p:nvSpPr>
          <p:cNvPr id="683" name="Google Shape;683;p35"/>
          <p:cNvSpPr txBox="1">
            <a:spLocks noGrp="1"/>
          </p:cNvSpPr>
          <p:nvPr>
            <p:ph type="title"/>
          </p:nvPr>
        </p:nvSpPr>
        <p:spPr>
          <a:xfrm>
            <a:off x="720100" y="1271957"/>
            <a:ext cx="2884337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lvl="0"/>
            <a:r>
              <a:rPr lang="es-CO" sz="1600" dirty="0"/>
              <a:t>STRUCTURAL PATTERN</a:t>
            </a:r>
          </a:p>
        </p:txBody>
      </p:sp>
      <p:grpSp>
        <p:nvGrpSpPr>
          <p:cNvPr id="15" name="Google Shape;1605;p42">
            <a:extLst>
              <a:ext uri="{FF2B5EF4-FFF2-40B4-BE49-F238E27FC236}">
                <a16:creationId xmlns:a16="http://schemas.microsoft.com/office/drawing/2014/main" id="{F394EA59-520C-40E0-9197-455E7A452E19}"/>
              </a:ext>
            </a:extLst>
          </p:cNvPr>
          <p:cNvGrpSpPr/>
          <p:nvPr/>
        </p:nvGrpSpPr>
        <p:grpSpPr>
          <a:xfrm>
            <a:off x="8139774" y="267550"/>
            <a:ext cx="635477" cy="633411"/>
            <a:chOff x="6039282" y="1042577"/>
            <a:chExt cx="734315" cy="731929"/>
          </a:xfrm>
        </p:grpSpPr>
        <p:sp>
          <p:nvSpPr>
            <p:cNvPr id="16" name="Google Shape;1606;p42">
              <a:extLst>
                <a:ext uri="{FF2B5EF4-FFF2-40B4-BE49-F238E27FC236}">
                  <a16:creationId xmlns:a16="http://schemas.microsoft.com/office/drawing/2014/main" id="{3F894EEB-9AF6-40BB-BA0C-AA673E926903}"/>
                </a:ext>
              </a:extLst>
            </p:cNvPr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07;p42">
              <a:extLst>
                <a:ext uri="{FF2B5EF4-FFF2-40B4-BE49-F238E27FC236}">
                  <a16:creationId xmlns:a16="http://schemas.microsoft.com/office/drawing/2014/main" id="{B8C53FD1-1510-442B-908E-F9C247804EE8}"/>
                </a:ext>
              </a:extLst>
            </p:cNvPr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08;p42">
              <a:extLst>
                <a:ext uri="{FF2B5EF4-FFF2-40B4-BE49-F238E27FC236}">
                  <a16:creationId xmlns:a16="http://schemas.microsoft.com/office/drawing/2014/main" id="{B1F4277B-8688-48F4-AD96-EDDEF0E2DD4A}"/>
                </a:ext>
              </a:extLst>
            </p:cNvPr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09;p42">
              <a:extLst>
                <a:ext uri="{FF2B5EF4-FFF2-40B4-BE49-F238E27FC236}">
                  <a16:creationId xmlns:a16="http://schemas.microsoft.com/office/drawing/2014/main" id="{874ABA67-C22B-4BBD-AFA6-31822A8636F0}"/>
                </a:ext>
              </a:extLst>
            </p:cNvPr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10;p42">
              <a:extLst>
                <a:ext uri="{FF2B5EF4-FFF2-40B4-BE49-F238E27FC236}">
                  <a16:creationId xmlns:a16="http://schemas.microsoft.com/office/drawing/2014/main" id="{9DD4EBF1-215A-448C-962D-47EABE99856D}"/>
                </a:ext>
              </a:extLst>
            </p:cNvPr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11;p42">
              <a:extLst>
                <a:ext uri="{FF2B5EF4-FFF2-40B4-BE49-F238E27FC236}">
                  <a16:creationId xmlns:a16="http://schemas.microsoft.com/office/drawing/2014/main" id="{50BCC586-A9E7-4BA7-828B-73BAE5EB7D61}"/>
                </a:ext>
              </a:extLst>
            </p:cNvPr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12;p42">
              <a:extLst>
                <a:ext uri="{FF2B5EF4-FFF2-40B4-BE49-F238E27FC236}">
                  <a16:creationId xmlns:a16="http://schemas.microsoft.com/office/drawing/2014/main" id="{C811C5CA-38A4-4758-A6F5-A760AE7BFB65}"/>
                </a:ext>
              </a:extLst>
            </p:cNvPr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13;p42">
              <a:extLst>
                <a:ext uri="{FF2B5EF4-FFF2-40B4-BE49-F238E27FC236}">
                  <a16:creationId xmlns:a16="http://schemas.microsoft.com/office/drawing/2014/main" id="{F2909DA3-0098-4B13-8B4B-C42838C2E7C1}"/>
                </a:ext>
              </a:extLst>
            </p:cNvPr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14;p42">
              <a:extLst>
                <a:ext uri="{FF2B5EF4-FFF2-40B4-BE49-F238E27FC236}">
                  <a16:creationId xmlns:a16="http://schemas.microsoft.com/office/drawing/2014/main" id="{72720226-4D11-48B7-94FD-CC95A637794A}"/>
                </a:ext>
              </a:extLst>
            </p:cNvPr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15;p42">
              <a:extLst>
                <a:ext uri="{FF2B5EF4-FFF2-40B4-BE49-F238E27FC236}">
                  <a16:creationId xmlns:a16="http://schemas.microsoft.com/office/drawing/2014/main" id="{316FBF75-4A6D-4B38-8CCC-DD6AC45C4497}"/>
                </a:ext>
              </a:extLst>
            </p:cNvPr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16;p42">
              <a:extLst>
                <a:ext uri="{FF2B5EF4-FFF2-40B4-BE49-F238E27FC236}">
                  <a16:creationId xmlns:a16="http://schemas.microsoft.com/office/drawing/2014/main" id="{1C6DCDAF-00B7-4E73-91AD-F5F5CCE00902}"/>
                </a:ext>
              </a:extLst>
            </p:cNvPr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17;p42">
              <a:extLst>
                <a:ext uri="{FF2B5EF4-FFF2-40B4-BE49-F238E27FC236}">
                  <a16:creationId xmlns:a16="http://schemas.microsoft.com/office/drawing/2014/main" id="{3DE3626C-C783-4DD1-BE38-A5C0926A16C6}"/>
                </a:ext>
              </a:extLst>
            </p:cNvPr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18;p42">
              <a:extLst>
                <a:ext uri="{FF2B5EF4-FFF2-40B4-BE49-F238E27FC236}">
                  <a16:creationId xmlns:a16="http://schemas.microsoft.com/office/drawing/2014/main" id="{AF2A4649-918D-4501-9465-5A9EAA654B9D}"/>
                </a:ext>
              </a:extLst>
            </p:cNvPr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19;p42">
              <a:extLst>
                <a:ext uri="{FF2B5EF4-FFF2-40B4-BE49-F238E27FC236}">
                  <a16:creationId xmlns:a16="http://schemas.microsoft.com/office/drawing/2014/main" id="{ED2303C5-0D4E-40E4-8A39-ACB950F2C1A4}"/>
                </a:ext>
              </a:extLst>
            </p:cNvPr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20;p42">
              <a:extLst>
                <a:ext uri="{FF2B5EF4-FFF2-40B4-BE49-F238E27FC236}">
                  <a16:creationId xmlns:a16="http://schemas.microsoft.com/office/drawing/2014/main" id="{362D3507-01E3-4176-8922-0F5F8C2ECECF}"/>
                </a:ext>
              </a:extLst>
            </p:cNvPr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21;p42">
              <a:extLst>
                <a:ext uri="{FF2B5EF4-FFF2-40B4-BE49-F238E27FC236}">
                  <a16:creationId xmlns:a16="http://schemas.microsoft.com/office/drawing/2014/main" id="{3DF2456A-4260-4D2A-BAC1-D133686EE9CB}"/>
                </a:ext>
              </a:extLst>
            </p:cNvPr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22;p42">
              <a:extLst>
                <a:ext uri="{FF2B5EF4-FFF2-40B4-BE49-F238E27FC236}">
                  <a16:creationId xmlns:a16="http://schemas.microsoft.com/office/drawing/2014/main" id="{40A3E8EB-AB68-4C7C-A2D4-272080710466}"/>
                </a:ext>
              </a:extLst>
            </p:cNvPr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23;p42">
              <a:extLst>
                <a:ext uri="{FF2B5EF4-FFF2-40B4-BE49-F238E27FC236}">
                  <a16:creationId xmlns:a16="http://schemas.microsoft.com/office/drawing/2014/main" id="{906E9E0A-9038-4241-A9F6-9B38E0EE032D}"/>
                </a:ext>
              </a:extLst>
            </p:cNvPr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24;p42">
              <a:extLst>
                <a:ext uri="{FF2B5EF4-FFF2-40B4-BE49-F238E27FC236}">
                  <a16:creationId xmlns:a16="http://schemas.microsoft.com/office/drawing/2014/main" id="{4583D818-38E2-4E88-828E-5C7C098FC829}"/>
                </a:ext>
              </a:extLst>
            </p:cNvPr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25;p42">
              <a:extLst>
                <a:ext uri="{FF2B5EF4-FFF2-40B4-BE49-F238E27FC236}">
                  <a16:creationId xmlns:a16="http://schemas.microsoft.com/office/drawing/2014/main" id="{9C89964B-FE7B-4673-AE0A-E5702C3AA570}"/>
                </a:ext>
              </a:extLst>
            </p:cNvPr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26;p42">
              <a:extLst>
                <a:ext uri="{FF2B5EF4-FFF2-40B4-BE49-F238E27FC236}">
                  <a16:creationId xmlns:a16="http://schemas.microsoft.com/office/drawing/2014/main" id="{CA62727D-CEF6-4523-B239-FAB61EE7C134}"/>
                </a:ext>
              </a:extLst>
            </p:cNvPr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653;p42">
            <a:extLst>
              <a:ext uri="{FF2B5EF4-FFF2-40B4-BE49-F238E27FC236}">
                <a16:creationId xmlns:a16="http://schemas.microsoft.com/office/drawing/2014/main" id="{E3E245B8-0CD3-4FF6-8D32-4B4AEEF6FBB6}"/>
              </a:ext>
            </a:extLst>
          </p:cNvPr>
          <p:cNvGrpSpPr/>
          <p:nvPr/>
        </p:nvGrpSpPr>
        <p:grpSpPr>
          <a:xfrm rot="9050597">
            <a:off x="7784178" y="-107487"/>
            <a:ext cx="1359571" cy="1359571"/>
            <a:chOff x="885403" y="1571142"/>
            <a:chExt cx="2598600" cy="2598600"/>
          </a:xfrm>
        </p:grpSpPr>
        <p:sp>
          <p:nvSpPr>
            <p:cNvPr id="38" name="Google Shape;1654;p42">
              <a:extLst>
                <a:ext uri="{FF2B5EF4-FFF2-40B4-BE49-F238E27FC236}">
                  <a16:creationId xmlns:a16="http://schemas.microsoft.com/office/drawing/2014/main" id="{1AEE0293-1518-478E-B0B1-D31521E8C7A7}"/>
                </a:ext>
              </a:extLst>
            </p:cNvPr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55;p42">
              <a:extLst>
                <a:ext uri="{FF2B5EF4-FFF2-40B4-BE49-F238E27FC236}">
                  <a16:creationId xmlns:a16="http://schemas.microsoft.com/office/drawing/2014/main" id="{C28125BF-70FD-4C2E-95A2-FA3D77D06DC4}"/>
                </a:ext>
              </a:extLst>
            </p:cNvPr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56;p42">
              <a:extLst>
                <a:ext uri="{FF2B5EF4-FFF2-40B4-BE49-F238E27FC236}">
                  <a16:creationId xmlns:a16="http://schemas.microsoft.com/office/drawing/2014/main" id="{871F78ED-7F9A-4E3C-BC2D-40B7D74A0B01}"/>
                </a:ext>
              </a:extLst>
            </p:cNvPr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2" name="Google Shape;354;p31">
            <a:extLst>
              <a:ext uri="{FF2B5EF4-FFF2-40B4-BE49-F238E27FC236}">
                <a16:creationId xmlns:a16="http://schemas.microsoft.com/office/drawing/2014/main" id="{27190A3C-68A5-4B56-8F84-8F0DA4801972}"/>
              </a:ext>
            </a:extLst>
          </p:cNvPr>
          <p:cNvCxnSpPr>
            <a:cxnSpLocks/>
          </p:cNvCxnSpPr>
          <p:nvPr/>
        </p:nvCxnSpPr>
        <p:spPr>
          <a:xfrm flipH="1">
            <a:off x="1053189" y="1764157"/>
            <a:ext cx="21713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6146" name="Picture 2" descr="Pattern Background clipart - Font, Line, Technology, transparent ...">
            <a:extLst>
              <a:ext uri="{FF2B5EF4-FFF2-40B4-BE49-F238E27FC236}">
                <a16:creationId xmlns:a16="http://schemas.microsoft.com/office/drawing/2014/main" id="{708E8CEC-6647-4D4F-85AA-C7C3A39BD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397" y="1828006"/>
            <a:ext cx="1897195" cy="183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Google Shape;683;p35">
            <a:extLst>
              <a:ext uri="{FF2B5EF4-FFF2-40B4-BE49-F238E27FC236}">
                <a16:creationId xmlns:a16="http://schemas.microsoft.com/office/drawing/2014/main" id="{1B535CCA-40C3-451C-B0BF-8E555D22F79A}"/>
              </a:ext>
            </a:extLst>
          </p:cNvPr>
          <p:cNvSpPr txBox="1">
            <a:spLocks/>
          </p:cNvSpPr>
          <p:nvPr/>
        </p:nvSpPr>
        <p:spPr>
          <a:xfrm>
            <a:off x="696670" y="2745591"/>
            <a:ext cx="2884337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00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CO" sz="2000" dirty="0"/>
              <a:t>FACADE</a:t>
            </a:r>
          </a:p>
        </p:txBody>
      </p:sp>
    </p:spTree>
    <p:extLst>
      <p:ext uri="{BB962C8B-B14F-4D97-AF65-F5344CB8AC3E}">
        <p14:creationId xmlns:p14="http://schemas.microsoft.com/office/powerpoint/2010/main" val="86497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5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GoF</a:t>
            </a:r>
            <a:r>
              <a:rPr lang="en-US" dirty="0"/>
              <a:t> DESING PATTERNS</a:t>
            </a:r>
            <a:br>
              <a:rPr lang="en-US" dirty="0"/>
            </a:br>
            <a:endParaRPr lang="en-US" dirty="0"/>
          </a:p>
        </p:txBody>
      </p:sp>
      <p:sp>
        <p:nvSpPr>
          <p:cNvPr id="683" name="Google Shape;683;p35"/>
          <p:cNvSpPr txBox="1">
            <a:spLocks noGrp="1"/>
          </p:cNvSpPr>
          <p:nvPr>
            <p:ph type="title"/>
          </p:nvPr>
        </p:nvSpPr>
        <p:spPr>
          <a:xfrm>
            <a:off x="720100" y="1271957"/>
            <a:ext cx="2884337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lvl="0"/>
            <a:r>
              <a:rPr lang="es-CO" sz="1600" dirty="0"/>
              <a:t>BEHAVIOURAL PATTERN</a:t>
            </a:r>
          </a:p>
        </p:txBody>
      </p:sp>
      <p:grpSp>
        <p:nvGrpSpPr>
          <p:cNvPr id="15" name="Google Shape;1605;p42">
            <a:extLst>
              <a:ext uri="{FF2B5EF4-FFF2-40B4-BE49-F238E27FC236}">
                <a16:creationId xmlns:a16="http://schemas.microsoft.com/office/drawing/2014/main" id="{F394EA59-520C-40E0-9197-455E7A452E19}"/>
              </a:ext>
            </a:extLst>
          </p:cNvPr>
          <p:cNvGrpSpPr/>
          <p:nvPr/>
        </p:nvGrpSpPr>
        <p:grpSpPr>
          <a:xfrm>
            <a:off x="8139774" y="267550"/>
            <a:ext cx="635477" cy="633411"/>
            <a:chOff x="6039282" y="1042577"/>
            <a:chExt cx="734315" cy="731929"/>
          </a:xfrm>
        </p:grpSpPr>
        <p:sp>
          <p:nvSpPr>
            <p:cNvPr id="16" name="Google Shape;1606;p42">
              <a:extLst>
                <a:ext uri="{FF2B5EF4-FFF2-40B4-BE49-F238E27FC236}">
                  <a16:creationId xmlns:a16="http://schemas.microsoft.com/office/drawing/2014/main" id="{3F894EEB-9AF6-40BB-BA0C-AA673E926903}"/>
                </a:ext>
              </a:extLst>
            </p:cNvPr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07;p42">
              <a:extLst>
                <a:ext uri="{FF2B5EF4-FFF2-40B4-BE49-F238E27FC236}">
                  <a16:creationId xmlns:a16="http://schemas.microsoft.com/office/drawing/2014/main" id="{B8C53FD1-1510-442B-908E-F9C247804EE8}"/>
                </a:ext>
              </a:extLst>
            </p:cNvPr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08;p42">
              <a:extLst>
                <a:ext uri="{FF2B5EF4-FFF2-40B4-BE49-F238E27FC236}">
                  <a16:creationId xmlns:a16="http://schemas.microsoft.com/office/drawing/2014/main" id="{B1F4277B-8688-48F4-AD96-EDDEF0E2DD4A}"/>
                </a:ext>
              </a:extLst>
            </p:cNvPr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09;p42">
              <a:extLst>
                <a:ext uri="{FF2B5EF4-FFF2-40B4-BE49-F238E27FC236}">
                  <a16:creationId xmlns:a16="http://schemas.microsoft.com/office/drawing/2014/main" id="{874ABA67-C22B-4BBD-AFA6-31822A8636F0}"/>
                </a:ext>
              </a:extLst>
            </p:cNvPr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10;p42">
              <a:extLst>
                <a:ext uri="{FF2B5EF4-FFF2-40B4-BE49-F238E27FC236}">
                  <a16:creationId xmlns:a16="http://schemas.microsoft.com/office/drawing/2014/main" id="{9DD4EBF1-215A-448C-962D-47EABE99856D}"/>
                </a:ext>
              </a:extLst>
            </p:cNvPr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11;p42">
              <a:extLst>
                <a:ext uri="{FF2B5EF4-FFF2-40B4-BE49-F238E27FC236}">
                  <a16:creationId xmlns:a16="http://schemas.microsoft.com/office/drawing/2014/main" id="{50BCC586-A9E7-4BA7-828B-73BAE5EB7D61}"/>
                </a:ext>
              </a:extLst>
            </p:cNvPr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12;p42">
              <a:extLst>
                <a:ext uri="{FF2B5EF4-FFF2-40B4-BE49-F238E27FC236}">
                  <a16:creationId xmlns:a16="http://schemas.microsoft.com/office/drawing/2014/main" id="{C811C5CA-38A4-4758-A6F5-A760AE7BFB65}"/>
                </a:ext>
              </a:extLst>
            </p:cNvPr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13;p42">
              <a:extLst>
                <a:ext uri="{FF2B5EF4-FFF2-40B4-BE49-F238E27FC236}">
                  <a16:creationId xmlns:a16="http://schemas.microsoft.com/office/drawing/2014/main" id="{F2909DA3-0098-4B13-8B4B-C42838C2E7C1}"/>
                </a:ext>
              </a:extLst>
            </p:cNvPr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14;p42">
              <a:extLst>
                <a:ext uri="{FF2B5EF4-FFF2-40B4-BE49-F238E27FC236}">
                  <a16:creationId xmlns:a16="http://schemas.microsoft.com/office/drawing/2014/main" id="{72720226-4D11-48B7-94FD-CC95A637794A}"/>
                </a:ext>
              </a:extLst>
            </p:cNvPr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15;p42">
              <a:extLst>
                <a:ext uri="{FF2B5EF4-FFF2-40B4-BE49-F238E27FC236}">
                  <a16:creationId xmlns:a16="http://schemas.microsoft.com/office/drawing/2014/main" id="{316FBF75-4A6D-4B38-8CCC-DD6AC45C4497}"/>
                </a:ext>
              </a:extLst>
            </p:cNvPr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16;p42">
              <a:extLst>
                <a:ext uri="{FF2B5EF4-FFF2-40B4-BE49-F238E27FC236}">
                  <a16:creationId xmlns:a16="http://schemas.microsoft.com/office/drawing/2014/main" id="{1C6DCDAF-00B7-4E73-91AD-F5F5CCE00902}"/>
                </a:ext>
              </a:extLst>
            </p:cNvPr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17;p42">
              <a:extLst>
                <a:ext uri="{FF2B5EF4-FFF2-40B4-BE49-F238E27FC236}">
                  <a16:creationId xmlns:a16="http://schemas.microsoft.com/office/drawing/2014/main" id="{3DE3626C-C783-4DD1-BE38-A5C0926A16C6}"/>
                </a:ext>
              </a:extLst>
            </p:cNvPr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18;p42">
              <a:extLst>
                <a:ext uri="{FF2B5EF4-FFF2-40B4-BE49-F238E27FC236}">
                  <a16:creationId xmlns:a16="http://schemas.microsoft.com/office/drawing/2014/main" id="{AF2A4649-918D-4501-9465-5A9EAA654B9D}"/>
                </a:ext>
              </a:extLst>
            </p:cNvPr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19;p42">
              <a:extLst>
                <a:ext uri="{FF2B5EF4-FFF2-40B4-BE49-F238E27FC236}">
                  <a16:creationId xmlns:a16="http://schemas.microsoft.com/office/drawing/2014/main" id="{ED2303C5-0D4E-40E4-8A39-ACB950F2C1A4}"/>
                </a:ext>
              </a:extLst>
            </p:cNvPr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20;p42">
              <a:extLst>
                <a:ext uri="{FF2B5EF4-FFF2-40B4-BE49-F238E27FC236}">
                  <a16:creationId xmlns:a16="http://schemas.microsoft.com/office/drawing/2014/main" id="{362D3507-01E3-4176-8922-0F5F8C2ECECF}"/>
                </a:ext>
              </a:extLst>
            </p:cNvPr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21;p42">
              <a:extLst>
                <a:ext uri="{FF2B5EF4-FFF2-40B4-BE49-F238E27FC236}">
                  <a16:creationId xmlns:a16="http://schemas.microsoft.com/office/drawing/2014/main" id="{3DF2456A-4260-4D2A-BAC1-D133686EE9CB}"/>
                </a:ext>
              </a:extLst>
            </p:cNvPr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22;p42">
              <a:extLst>
                <a:ext uri="{FF2B5EF4-FFF2-40B4-BE49-F238E27FC236}">
                  <a16:creationId xmlns:a16="http://schemas.microsoft.com/office/drawing/2014/main" id="{40A3E8EB-AB68-4C7C-A2D4-272080710466}"/>
                </a:ext>
              </a:extLst>
            </p:cNvPr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23;p42">
              <a:extLst>
                <a:ext uri="{FF2B5EF4-FFF2-40B4-BE49-F238E27FC236}">
                  <a16:creationId xmlns:a16="http://schemas.microsoft.com/office/drawing/2014/main" id="{906E9E0A-9038-4241-A9F6-9B38E0EE032D}"/>
                </a:ext>
              </a:extLst>
            </p:cNvPr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24;p42">
              <a:extLst>
                <a:ext uri="{FF2B5EF4-FFF2-40B4-BE49-F238E27FC236}">
                  <a16:creationId xmlns:a16="http://schemas.microsoft.com/office/drawing/2014/main" id="{4583D818-38E2-4E88-828E-5C7C098FC829}"/>
                </a:ext>
              </a:extLst>
            </p:cNvPr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25;p42">
              <a:extLst>
                <a:ext uri="{FF2B5EF4-FFF2-40B4-BE49-F238E27FC236}">
                  <a16:creationId xmlns:a16="http://schemas.microsoft.com/office/drawing/2014/main" id="{9C89964B-FE7B-4673-AE0A-E5702C3AA570}"/>
                </a:ext>
              </a:extLst>
            </p:cNvPr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26;p42">
              <a:extLst>
                <a:ext uri="{FF2B5EF4-FFF2-40B4-BE49-F238E27FC236}">
                  <a16:creationId xmlns:a16="http://schemas.microsoft.com/office/drawing/2014/main" id="{CA62727D-CEF6-4523-B239-FAB61EE7C134}"/>
                </a:ext>
              </a:extLst>
            </p:cNvPr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653;p42">
            <a:extLst>
              <a:ext uri="{FF2B5EF4-FFF2-40B4-BE49-F238E27FC236}">
                <a16:creationId xmlns:a16="http://schemas.microsoft.com/office/drawing/2014/main" id="{E3E245B8-0CD3-4FF6-8D32-4B4AEEF6FBB6}"/>
              </a:ext>
            </a:extLst>
          </p:cNvPr>
          <p:cNvGrpSpPr/>
          <p:nvPr/>
        </p:nvGrpSpPr>
        <p:grpSpPr>
          <a:xfrm rot="9050597">
            <a:off x="7784178" y="-107487"/>
            <a:ext cx="1359571" cy="1359571"/>
            <a:chOff x="885403" y="1571142"/>
            <a:chExt cx="2598600" cy="2598600"/>
          </a:xfrm>
        </p:grpSpPr>
        <p:sp>
          <p:nvSpPr>
            <p:cNvPr id="38" name="Google Shape;1654;p42">
              <a:extLst>
                <a:ext uri="{FF2B5EF4-FFF2-40B4-BE49-F238E27FC236}">
                  <a16:creationId xmlns:a16="http://schemas.microsoft.com/office/drawing/2014/main" id="{1AEE0293-1518-478E-B0B1-D31521E8C7A7}"/>
                </a:ext>
              </a:extLst>
            </p:cNvPr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55;p42">
              <a:extLst>
                <a:ext uri="{FF2B5EF4-FFF2-40B4-BE49-F238E27FC236}">
                  <a16:creationId xmlns:a16="http://schemas.microsoft.com/office/drawing/2014/main" id="{C28125BF-70FD-4C2E-95A2-FA3D77D06DC4}"/>
                </a:ext>
              </a:extLst>
            </p:cNvPr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56;p42">
              <a:extLst>
                <a:ext uri="{FF2B5EF4-FFF2-40B4-BE49-F238E27FC236}">
                  <a16:creationId xmlns:a16="http://schemas.microsoft.com/office/drawing/2014/main" id="{871F78ED-7F9A-4E3C-BC2D-40B7D74A0B01}"/>
                </a:ext>
              </a:extLst>
            </p:cNvPr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684;p35">
            <a:extLst>
              <a:ext uri="{FF2B5EF4-FFF2-40B4-BE49-F238E27FC236}">
                <a16:creationId xmlns:a16="http://schemas.microsoft.com/office/drawing/2014/main" id="{93839C79-C398-4F5C-BA9F-4D5E0C016F1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53189" y="1999050"/>
            <a:ext cx="2101200" cy="2105116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CO" dirty="0"/>
              <a:t>Mediator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CO" dirty="0" err="1"/>
              <a:t>Observer</a:t>
            </a:r>
            <a:endParaRPr lang="es-CO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CO" dirty="0" err="1"/>
              <a:t>Visitor</a:t>
            </a:r>
            <a:endParaRPr lang="es-CO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CO" dirty="0" err="1"/>
              <a:t>Template</a:t>
            </a:r>
            <a:r>
              <a:rPr lang="es-CO" dirty="0"/>
              <a:t> </a:t>
            </a:r>
            <a:r>
              <a:rPr lang="es-CO" dirty="0" err="1"/>
              <a:t>methods</a:t>
            </a:r>
            <a:endParaRPr lang="es-CO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CO" dirty="0" err="1"/>
              <a:t>Chain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responsability</a:t>
            </a:r>
            <a:endParaRPr dirty="0"/>
          </a:p>
        </p:txBody>
      </p:sp>
      <p:cxnSp>
        <p:nvCxnSpPr>
          <p:cNvPr id="42" name="Google Shape;354;p31">
            <a:extLst>
              <a:ext uri="{FF2B5EF4-FFF2-40B4-BE49-F238E27FC236}">
                <a16:creationId xmlns:a16="http://schemas.microsoft.com/office/drawing/2014/main" id="{27190A3C-68A5-4B56-8F84-8F0DA4801972}"/>
              </a:ext>
            </a:extLst>
          </p:cNvPr>
          <p:cNvCxnSpPr>
            <a:cxnSpLocks/>
          </p:cNvCxnSpPr>
          <p:nvPr/>
        </p:nvCxnSpPr>
        <p:spPr>
          <a:xfrm flipH="1">
            <a:off x="1053189" y="1764157"/>
            <a:ext cx="21713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194" name="Picture 2" descr="JuanPa Blogs: LA AUTOMATIZACIÓN">
            <a:extLst>
              <a:ext uri="{FF2B5EF4-FFF2-40B4-BE49-F238E27FC236}">
                <a16:creationId xmlns:a16="http://schemas.microsoft.com/office/drawing/2014/main" id="{1BD38FEF-13F0-468D-B88E-AD39997251B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48" y="1922071"/>
            <a:ext cx="2838330" cy="225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358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CO" sz="4400" dirty="0"/>
              <a:t>CONCLUSIONS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7" name="Google Shape;1794;p47">
            <a:extLst>
              <a:ext uri="{FF2B5EF4-FFF2-40B4-BE49-F238E27FC236}">
                <a16:creationId xmlns:a16="http://schemas.microsoft.com/office/drawing/2014/main" id="{79A0F108-B8BE-4B0F-BABE-CAA2486B3A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302" r="25297"/>
          <a:stretch/>
        </p:blipFill>
        <p:spPr>
          <a:xfrm>
            <a:off x="6714025" y="619926"/>
            <a:ext cx="2145565" cy="25770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995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ANALYSIS</a:t>
            </a:r>
            <a:endParaRPr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02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Business Logic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Logo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Company name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Problem description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" name="Google Shape;175;p30">
            <a:extLst>
              <a:ext uri="{FF2B5EF4-FFF2-40B4-BE49-F238E27FC236}">
                <a16:creationId xmlns:a16="http://schemas.microsoft.com/office/drawing/2014/main" id="{241014B6-A277-441C-B1EA-1AA6B289C2B5}"/>
              </a:ext>
            </a:extLst>
          </p:cNvPr>
          <p:cNvSpPr txBox="1">
            <a:spLocks/>
          </p:cNvSpPr>
          <p:nvPr/>
        </p:nvSpPr>
        <p:spPr>
          <a:xfrm>
            <a:off x="6714025" y="3290550"/>
            <a:ext cx="20268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Solution description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Stakeholders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Requirements list</a:t>
            </a:r>
          </a:p>
          <a:p>
            <a:pPr marL="0" indent="0"/>
            <a:endParaRPr lang="en-US" dirty="0"/>
          </a:p>
        </p:txBody>
      </p:sp>
      <p:grpSp>
        <p:nvGrpSpPr>
          <p:cNvPr id="242" name="Google Shape;407;p32">
            <a:extLst>
              <a:ext uri="{FF2B5EF4-FFF2-40B4-BE49-F238E27FC236}">
                <a16:creationId xmlns:a16="http://schemas.microsoft.com/office/drawing/2014/main" id="{2952C05A-9ED1-4E32-BA5F-364768C83A99}"/>
              </a:ext>
            </a:extLst>
          </p:cNvPr>
          <p:cNvGrpSpPr/>
          <p:nvPr/>
        </p:nvGrpSpPr>
        <p:grpSpPr>
          <a:xfrm>
            <a:off x="1600207" y="159307"/>
            <a:ext cx="2210395" cy="2090466"/>
            <a:chOff x="1040275" y="238125"/>
            <a:chExt cx="5538450" cy="5237950"/>
          </a:xfrm>
        </p:grpSpPr>
        <p:sp>
          <p:nvSpPr>
            <p:cNvPr id="243" name="Google Shape;408;p32">
              <a:extLst>
                <a:ext uri="{FF2B5EF4-FFF2-40B4-BE49-F238E27FC236}">
                  <a16:creationId xmlns:a16="http://schemas.microsoft.com/office/drawing/2014/main" id="{A6B8B098-C92C-4C1F-9367-B52A1B5C4BF2}"/>
                </a:ext>
              </a:extLst>
            </p:cNvPr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09;p32">
              <a:extLst>
                <a:ext uri="{FF2B5EF4-FFF2-40B4-BE49-F238E27FC236}">
                  <a16:creationId xmlns:a16="http://schemas.microsoft.com/office/drawing/2014/main" id="{F8FB3070-DB60-4D27-9685-48EB91F9DF78}"/>
                </a:ext>
              </a:extLst>
            </p:cNvPr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10;p32">
              <a:extLst>
                <a:ext uri="{FF2B5EF4-FFF2-40B4-BE49-F238E27FC236}">
                  <a16:creationId xmlns:a16="http://schemas.microsoft.com/office/drawing/2014/main" id="{080A06C7-1F53-4B94-9876-E86D6FB408DA}"/>
                </a:ext>
              </a:extLst>
            </p:cNvPr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11;p32">
              <a:extLst>
                <a:ext uri="{FF2B5EF4-FFF2-40B4-BE49-F238E27FC236}">
                  <a16:creationId xmlns:a16="http://schemas.microsoft.com/office/drawing/2014/main" id="{83441138-081F-4A23-98BF-96977C6CFB34}"/>
                </a:ext>
              </a:extLst>
            </p:cNvPr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12;p32">
              <a:extLst>
                <a:ext uri="{FF2B5EF4-FFF2-40B4-BE49-F238E27FC236}">
                  <a16:creationId xmlns:a16="http://schemas.microsoft.com/office/drawing/2014/main" id="{9A83CD5B-700F-4E8C-9076-66B9A427DBE8}"/>
                </a:ext>
              </a:extLst>
            </p:cNvPr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13;p32">
              <a:extLst>
                <a:ext uri="{FF2B5EF4-FFF2-40B4-BE49-F238E27FC236}">
                  <a16:creationId xmlns:a16="http://schemas.microsoft.com/office/drawing/2014/main" id="{3873CB2D-CA42-4602-8AED-B672D41A3C0D}"/>
                </a:ext>
              </a:extLst>
            </p:cNvPr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14;p32">
              <a:extLst>
                <a:ext uri="{FF2B5EF4-FFF2-40B4-BE49-F238E27FC236}">
                  <a16:creationId xmlns:a16="http://schemas.microsoft.com/office/drawing/2014/main" id="{06FDD296-707E-4B97-A596-D2871F947346}"/>
                </a:ext>
              </a:extLst>
            </p:cNvPr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15;p32">
              <a:extLst>
                <a:ext uri="{FF2B5EF4-FFF2-40B4-BE49-F238E27FC236}">
                  <a16:creationId xmlns:a16="http://schemas.microsoft.com/office/drawing/2014/main" id="{D30DFAB9-8FEA-41D2-A9E4-434977239B27}"/>
                </a:ext>
              </a:extLst>
            </p:cNvPr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16;p32">
              <a:extLst>
                <a:ext uri="{FF2B5EF4-FFF2-40B4-BE49-F238E27FC236}">
                  <a16:creationId xmlns:a16="http://schemas.microsoft.com/office/drawing/2014/main" id="{F47C6E00-7801-4B03-A32E-3A7CE88435E1}"/>
                </a:ext>
              </a:extLst>
            </p:cNvPr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17;p32">
              <a:extLst>
                <a:ext uri="{FF2B5EF4-FFF2-40B4-BE49-F238E27FC236}">
                  <a16:creationId xmlns:a16="http://schemas.microsoft.com/office/drawing/2014/main" id="{9AA97C8A-7E54-408D-92DC-6CFA1E5BC14B}"/>
                </a:ext>
              </a:extLst>
            </p:cNvPr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18;p32">
              <a:extLst>
                <a:ext uri="{FF2B5EF4-FFF2-40B4-BE49-F238E27FC236}">
                  <a16:creationId xmlns:a16="http://schemas.microsoft.com/office/drawing/2014/main" id="{E4255993-7868-4FF5-8F49-3E1BE79F205B}"/>
                </a:ext>
              </a:extLst>
            </p:cNvPr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19;p32">
              <a:extLst>
                <a:ext uri="{FF2B5EF4-FFF2-40B4-BE49-F238E27FC236}">
                  <a16:creationId xmlns:a16="http://schemas.microsoft.com/office/drawing/2014/main" id="{06BAB8B6-49CF-4433-A14C-5557825CCA2F}"/>
                </a:ext>
              </a:extLst>
            </p:cNvPr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20;p32">
              <a:extLst>
                <a:ext uri="{FF2B5EF4-FFF2-40B4-BE49-F238E27FC236}">
                  <a16:creationId xmlns:a16="http://schemas.microsoft.com/office/drawing/2014/main" id="{57C27048-57E6-40A5-B372-3828C6667C8F}"/>
                </a:ext>
              </a:extLst>
            </p:cNvPr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21;p32">
              <a:extLst>
                <a:ext uri="{FF2B5EF4-FFF2-40B4-BE49-F238E27FC236}">
                  <a16:creationId xmlns:a16="http://schemas.microsoft.com/office/drawing/2014/main" id="{9B9E85EC-DDDF-4FA0-BFD2-B5C952DAD34E}"/>
                </a:ext>
              </a:extLst>
            </p:cNvPr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22;p32">
              <a:extLst>
                <a:ext uri="{FF2B5EF4-FFF2-40B4-BE49-F238E27FC236}">
                  <a16:creationId xmlns:a16="http://schemas.microsoft.com/office/drawing/2014/main" id="{30453784-6AD3-4E27-AF5F-AE8D435AD5F8}"/>
                </a:ext>
              </a:extLst>
            </p:cNvPr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23;p32">
              <a:extLst>
                <a:ext uri="{FF2B5EF4-FFF2-40B4-BE49-F238E27FC236}">
                  <a16:creationId xmlns:a16="http://schemas.microsoft.com/office/drawing/2014/main" id="{9571F96F-20D3-45B5-B200-D6A3895EEB5A}"/>
                </a:ext>
              </a:extLst>
            </p:cNvPr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24;p32">
              <a:extLst>
                <a:ext uri="{FF2B5EF4-FFF2-40B4-BE49-F238E27FC236}">
                  <a16:creationId xmlns:a16="http://schemas.microsoft.com/office/drawing/2014/main" id="{3C4E4AE7-8B45-47B5-9550-6280B24114B5}"/>
                </a:ext>
              </a:extLst>
            </p:cNvPr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25;p32">
              <a:extLst>
                <a:ext uri="{FF2B5EF4-FFF2-40B4-BE49-F238E27FC236}">
                  <a16:creationId xmlns:a16="http://schemas.microsoft.com/office/drawing/2014/main" id="{DC5415AC-398E-4F9F-ABB2-1DAD47ACB2DB}"/>
                </a:ext>
              </a:extLst>
            </p:cNvPr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26;p32">
              <a:extLst>
                <a:ext uri="{FF2B5EF4-FFF2-40B4-BE49-F238E27FC236}">
                  <a16:creationId xmlns:a16="http://schemas.microsoft.com/office/drawing/2014/main" id="{6B72DD9D-0496-437B-A065-23571F69C377}"/>
                </a:ext>
              </a:extLst>
            </p:cNvPr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27;p32">
              <a:extLst>
                <a:ext uri="{FF2B5EF4-FFF2-40B4-BE49-F238E27FC236}">
                  <a16:creationId xmlns:a16="http://schemas.microsoft.com/office/drawing/2014/main" id="{6B18B2B2-E9E0-4521-BE31-1FA32F3F3469}"/>
                </a:ext>
              </a:extLst>
            </p:cNvPr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28;p32">
              <a:extLst>
                <a:ext uri="{FF2B5EF4-FFF2-40B4-BE49-F238E27FC236}">
                  <a16:creationId xmlns:a16="http://schemas.microsoft.com/office/drawing/2014/main" id="{E6C29F4A-6DC8-410A-9234-FF1862CD8260}"/>
                </a:ext>
              </a:extLst>
            </p:cNvPr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29;p32">
              <a:extLst>
                <a:ext uri="{FF2B5EF4-FFF2-40B4-BE49-F238E27FC236}">
                  <a16:creationId xmlns:a16="http://schemas.microsoft.com/office/drawing/2014/main" id="{3BFB2FB5-A954-4D4B-B7B0-477392B5888F}"/>
                </a:ext>
              </a:extLst>
            </p:cNvPr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30;p32">
              <a:extLst>
                <a:ext uri="{FF2B5EF4-FFF2-40B4-BE49-F238E27FC236}">
                  <a16:creationId xmlns:a16="http://schemas.microsoft.com/office/drawing/2014/main" id="{7159D40F-CE63-4F08-B46B-EF5CF79070FA}"/>
                </a:ext>
              </a:extLst>
            </p:cNvPr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31;p32">
              <a:extLst>
                <a:ext uri="{FF2B5EF4-FFF2-40B4-BE49-F238E27FC236}">
                  <a16:creationId xmlns:a16="http://schemas.microsoft.com/office/drawing/2014/main" id="{10F4DFF3-306C-4341-9CCB-D9CC363AA90C}"/>
                </a:ext>
              </a:extLst>
            </p:cNvPr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32;p32">
              <a:extLst>
                <a:ext uri="{FF2B5EF4-FFF2-40B4-BE49-F238E27FC236}">
                  <a16:creationId xmlns:a16="http://schemas.microsoft.com/office/drawing/2014/main" id="{4D8F18EA-860E-4651-9D8B-600F9EF15053}"/>
                </a:ext>
              </a:extLst>
            </p:cNvPr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33;p32">
              <a:extLst>
                <a:ext uri="{FF2B5EF4-FFF2-40B4-BE49-F238E27FC236}">
                  <a16:creationId xmlns:a16="http://schemas.microsoft.com/office/drawing/2014/main" id="{0C2B8683-FFA2-4598-B4C3-25D857F01CFE}"/>
                </a:ext>
              </a:extLst>
            </p:cNvPr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34;p32">
              <a:extLst>
                <a:ext uri="{FF2B5EF4-FFF2-40B4-BE49-F238E27FC236}">
                  <a16:creationId xmlns:a16="http://schemas.microsoft.com/office/drawing/2014/main" id="{0BC387F9-9163-4C44-B7C1-6462E6A0D985}"/>
                </a:ext>
              </a:extLst>
            </p:cNvPr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35;p32">
              <a:extLst>
                <a:ext uri="{FF2B5EF4-FFF2-40B4-BE49-F238E27FC236}">
                  <a16:creationId xmlns:a16="http://schemas.microsoft.com/office/drawing/2014/main" id="{F04FD19E-464C-4836-B80C-C730F84D2ECA}"/>
                </a:ext>
              </a:extLst>
            </p:cNvPr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36;p32">
              <a:extLst>
                <a:ext uri="{FF2B5EF4-FFF2-40B4-BE49-F238E27FC236}">
                  <a16:creationId xmlns:a16="http://schemas.microsoft.com/office/drawing/2014/main" id="{C64FC3D9-F0C7-49D3-8E61-7418F443214E}"/>
                </a:ext>
              </a:extLst>
            </p:cNvPr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37;p32">
              <a:extLst>
                <a:ext uri="{FF2B5EF4-FFF2-40B4-BE49-F238E27FC236}">
                  <a16:creationId xmlns:a16="http://schemas.microsoft.com/office/drawing/2014/main" id="{5351C6F0-E72E-47C3-8996-2492BD8A01C0}"/>
                </a:ext>
              </a:extLst>
            </p:cNvPr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438;p32">
              <a:extLst>
                <a:ext uri="{FF2B5EF4-FFF2-40B4-BE49-F238E27FC236}">
                  <a16:creationId xmlns:a16="http://schemas.microsoft.com/office/drawing/2014/main" id="{D0F3E3E7-365D-4395-B0D1-B57250558780}"/>
                </a:ext>
              </a:extLst>
            </p:cNvPr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439;p32">
              <a:extLst>
                <a:ext uri="{FF2B5EF4-FFF2-40B4-BE49-F238E27FC236}">
                  <a16:creationId xmlns:a16="http://schemas.microsoft.com/office/drawing/2014/main" id="{C39335E6-C246-412E-B2CE-7B11D418EC8A}"/>
                </a:ext>
              </a:extLst>
            </p:cNvPr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40;p32">
              <a:extLst>
                <a:ext uri="{FF2B5EF4-FFF2-40B4-BE49-F238E27FC236}">
                  <a16:creationId xmlns:a16="http://schemas.microsoft.com/office/drawing/2014/main" id="{E3551625-0B95-4D46-8E1C-5FDE02E7ADC8}"/>
                </a:ext>
              </a:extLst>
            </p:cNvPr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41;p32">
              <a:extLst>
                <a:ext uri="{FF2B5EF4-FFF2-40B4-BE49-F238E27FC236}">
                  <a16:creationId xmlns:a16="http://schemas.microsoft.com/office/drawing/2014/main" id="{0FE8DA27-40EC-4C5E-A5AE-AAF98B13DEB1}"/>
                </a:ext>
              </a:extLst>
            </p:cNvPr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42;p32">
              <a:extLst>
                <a:ext uri="{FF2B5EF4-FFF2-40B4-BE49-F238E27FC236}">
                  <a16:creationId xmlns:a16="http://schemas.microsoft.com/office/drawing/2014/main" id="{36F44C9E-CBAC-4E38-9691-F5EFEB12BF93}"/>
                </a:ext>
              </a:extLst>
            </p:cNvPr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43;p32">
              <a:extLst>
                <a:ext uri="{FF2B5EF4-FFF2-40B4-BE49-F238E27FC236}">
                  <a16:creationId xmlns:a16="http://schemas.microsoft.com/office/drawing/2014/main" id="{D4303CFA-81E4-4644-97DC-58C099B4BC6B}"/>
                </a:ext>
              </a:extLst>
            </p:cNvPr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44;p32">
              <a:extLst>
                <a:ext uri="{FF2B5EF4-FFF2-40B4-BE49-F238E27FC236}">
                  <a16:creationId xmlns:a16="http://schemas.microsoft.com/office/drawing/2014/main" id="{4BBA800D-65A2-49BB-8E9E-2090FCDE389E}"/>
                </a:ext>
              </a:extLst>
            </p:cNvPr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445;p32">
              <a:extLst>
                <a:ext uri="{FF2B5EF4-FFF2-40B4-BE49-F238E27FC236}">
                  <a16:creationId xmlns:a16="http://schemas.microsoft.com/office/drawing/2014/main" id="{EF3FA140-2460-4E22-A249-278C52E7A287}"/>
                </a:ext>
              </a:extLst>
            </p:cNvPr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446;p32">
              <a:extLst>
                <a:ext uri="{FF2B5EF4-FFF2-40B4-BE49-F238E27FC236}">
                  <a16:creationId xmlns:a16="http://schemas.microsoft.com/office/drawing/2014/main" id="{0CB353D9-544E-4773-B070-F24EF0829A8D}"/>
                </a:ext>
              </a:extLst>
            </p:cNvPr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447;p32">
              <a:extLst>
                <a:ext uri="{FF2B5EF4-FFF2-40B4-BE49-F238E27FC236}">
                  <a16:creationId xmlns:a16="http://schemas.microsoft.com/office/drawing/2014/main" id="{8C8F1873-AD6D-407B-AA3C-B498BE152BBC}"/>
                </a:ext>
              </a:extLst>
            </p:cNvPr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448;p32">
              <a:extLst>
                <a:ext uri="{FF2B5EF4-FFF2-40B4-BE49-F238E27FC236}">
                  <a16:creationId xmlns:a16="http://schemas.microsoft.com/office/drawing/2014/main" id="{692533EF-CDA2-47DA-9C0D-91FF5FE09BC3}"/>
                </a:ext>
              </a:extLst>
            </p:cNvPr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449;p32">
              <a:extLst>
                <a:ext uri="{FF2B5EF4-FFF2-40B4-BE49-F238E27FC236}">
                  <a16:creationId xmlns:a16="http://schemas.microsoft.com/office/drawing/2014/main" id="{733FDCEC-FE8F-4E6B-91A4-C2AFD0DAED32}"/>
                </a:ext>
              </a:extLst>
            </p:cNvPr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450;p32">
              <a:extLst>
                <a:ext uri="{FF2B5EF4-FFF2-40B4-BE49-F238E27FC236}">
                  <a16:creationId xmlns:a16="http://schemas.microsoft.com/office/drawing/2014/main" id="{CA87EC33-A60E-45DF-A7D5-4C1C18A2C795}"/>
                </a:ext>
              </a:extLst>
            </p:cNvPr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451;p32">
              <a:extLst>
                <a:ext uri="{FF2B5EF4-FFF2-40B4-BE49-F238E27FC236}">
                  <a16:creationId xmlns:a16="http://schemas.microsoft.com/office/drawing/2014/main" id="{AA0F9F52-DED7-4183-82D1-0F66845019CA}"/>
                </a:ext>
              </a:extLst>
            </p:cNvPr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452;p32">
              <a:extLst>
                <a:ext uri="{FF2B5EF4-FFF2-40B4-BE49-F238E27FC236}">
                  <a16:creationId xmlns:a16="http://schemas.microsoft.com/office/drawing/2014/main" id="{2283B4DC-9301-4E59-8891-3C34A96616F2}"/>
                </a:ext>
              </a:extLst>
            </p:cNvPr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453;p32">
              <a:extLst>
                <a:ext uri="{FF2B5EF4-FFF2-40B4-BE49-F238E27FC236}">
                  <a16:creationId xmlns:a16="http://schemas.microsoft.com/office/drawing/2014/main" id="{8C8E3B25-2A52-4FDD-A2D5-D8B1A76ADB30}"/>
                </a:ext>
              </a:extLst>
            </p:cNvPr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454;p32">
              <a:extLst>
                <a:ext uri="{FF2B5EF4-FFF2-40B4-BE49-F238E27FC236}">
                  <a16:creationId xmlns:a16="http://schemas.microsoft.com/office/drawing/2014/main" id="{BD93C5C6-69C8-422F-B927-CDDF2AFCA842}"/>
                </a:ext>
              </a:extLst>
            </p:cNvPr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455;p32">
              <a:extLst>
                <a:ext uri="{FF2B5EF4-FFF2-40B4-BE49-F238E27FC236}">
                  <a16:creationId xmlns:a16="http://schemas.microsoft.com/office/drawing/2014/main" id="{1D9E5095-DC43-4983-9417-E890424623D0}"/>
                </a:ext>
              </a:extLst>
            </p:cNvPr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456;p32">
              <a:extLst>
                <a:ext uri="{FF2B5EF4-FFF2-40B4-BE49-F238E27FC236}">
                  <a16:creationId xmlns:a16="http://schemas.microsoft.com/office/drawing/2014/main" id="{E6157E3A-AC26-48C8-B880-ABBADC3035F5}"/>
                </a:ext>
              </a:extLst>
            </p:cNvPr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457;p32">
              <a:extLst>
                <a:ext uri="{FF2B5EF4-FFF2-40B4-BE49-F238E27FC236}">
                  <a16:creationId xmlns:a16="http://schemas.microsoft.com/office/drawing/2014/main" id="{C5EF8CE3-45A3-4064-A375-A9DCD2416B74}"/>
                </a:ext>
              </a:extLst>
            </p:cNvPr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458;p32">
              <a:extLst>
                <a:ext uri="{FF2B5EF4-FFF2-40B4-BE49-F238E27FC236}">
                  <a16:creationId xmlns:a16="http://schemas.microsoft.com/office/drawing/2014/main" id="{CDEFC022-8869-458F-AB0B-2761738FBCCB}"/>
                </a:ext>
              </a:extLst>
            </p:cNvPr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459;p32">
              <a:extLst>
                <a:ext uri="{FF2B5EF4-FFF2-40B4-BE49-F238E27FC236}">
                  <a16:creationId xmlns:a16="http://schemas.microsoft.com/office/drawing/2014/main" id="{88EB6320-D68D-4B22-A3B3-E5BB51380532}"/>
                </a:ext>
              </a:extLst>
            </p:cNvPr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460;p32">
              <a:extLst>
                <a:ext uri="{FF2B5EF4-FFF2-40B4-BE49-F238E27FC236}">
                  <a16:creationId xmlns:a16="http://schemas.microsoft.com/office/drawing/2014/main" id="{C3FAFA9D-3496-4DD2-9670-3BF09C10D488}"/>
                </a:ext>
              </a:extLst>
            </p:cNvPr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461;p32">
              <a:extLst>
                <a:ext uri="{FF2B5EF4-FFF2-40B4-BE49-F238E27FC236}">
                  <a16:creationId xmlns:a16="http://schemas.microsoft.com/office/drawing/2014/main" id="{DA357CB8-354E-4ECC-9DDC-39C47C551589}"/>
                </a:ext>
              </a:extLst>
            </p:cNvPr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462;p32">
              <a:extLst>
                <a:ext uri="{FF2B5EF4-FFF2-40B4-BE49-F238E27FC236}">
                  <a16:creationId xmlns:a16="http://schemas.microsoft.com/office/drawing/2014/main" id="{21DC91FA-2650-4AA9-BE9A-A2D3E72CC9A5}"/>
                </a:ext>
              </a:extLst>
            </p:cNvPr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463;p32">
              <a:extLst>
                <a:ext uri="{FF2B5EF4-FFF2-40B4-BE49-F238E27FC236}">
                  <a16:creationId xmlns:a16="http://schemas.microsoft.com/office/drawing/2014/main" id="{8FFE91B3-454F-4244-8AF4-C1BC17D926F7}"/>
                </a:ext>
              </a:extLst>
            </p:cNvPr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464;p32">
              <a:extLst>
                <a:ext uri="{FF2B5EF4-FFF2-40B4-BE49-F238E27FC236}">
                  <a16:creationId xmlns:a16="http://schemas.microsoft.com/office/drawing/2014/main" id="{823FD0B2-76B1-4251-9DDC-87E9382CBA72}"/>
                </a:ext>
              </a:extLst>
            </p:cNvPr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465;p32">
              <a:extLst>
                <a:ext uri="{FF2B5EF4-FFF2-40B4-BE49-F238E27FC236}">
                  <a16:creationId xmlns:a16="http://schemas.microsoft.com/office/drawing/2014/main" id="{5B6147DC-73DF-4705-8D27-D840A40F08DD}"/>
                </a:ext>
              </a:extLst>
            </p:cNvPr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466;p32">
              <a:extLst>
                <a:ext uri="{FF2B5EF4-FFF2-40B4-BE49-F238E27FC236}">
                  <a16:creationId xmlns:a16="http://schemas.microsoft.com/office/drawing/2014/main" id="{ED9DAB7D-201E-4ECE-A947-D763A6B14874}"/>
                </a:ext>
              </a:extLst>
            </p:cNvPr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467;p32">
              <a:extLst>
                <a:ext uri="{FF2B5EF4-FFF2-40B4-BE49-F238E27FC236}">
                  <a16:creationId xmlns:a16="http://schemas.microsoft.com/office/drawing/2014/main" id="{651606F2-C5C9-4F14-B9E0-15FDE420F6B0}"/>
                </a:ext>
              </a:extLst>
            </p:cNvPr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468;p32">
              <a:extLst>
                <a:ext uri="{FF2B5EF4-FFF2-40B4-BE49-F238E27FC236}">
                  <a16:creationId xmlns:a16="http://schemas.microsoft.com/office/drawing/2014/main" id="{65644C88-1D0A-4436-98A9-8720044CD045}"/>
                </a:ext>
              </a:extLst>
            </p:cNvPr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469;p32">
              <a:extLst>
                <a:ext uri="{FF2B5EF4-FFF2-40B4-BE49-F238E27FC236}">
                  <a16:creationId xmlns:a16="http://schemas.microsoft.com/office/drawing/2014/main" id="{195981D9-8B7E-4387-A804-24CC444DD984}"/>
                </a:ext>
              </a:extLst>
            </p:cNvPr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470;p32">
              <a:extLst>
                <a:ext uri="{FF2B5EF4-FFF2-40B4-BE49-F238E27FC236}">
                  <a16:creationId xmlns:a16="http://schemas.microsoft.com/office/drawing/2014/main" id="{858ACEE2-9AAC-449F-A4EF-B624E46D0A0B}"/>
                </a:ext>
              </a:extLst>
            </p:cNvPr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471;p32">
              <a:extLst>
                <a:ext uri="{FF2B5EF4-FFF2-40B4-BE49-F238E27FC236}">
                  <a16:creationId xmlns:a16="http://schemas.microsoft.com/office/drawing/2014/main" id="{26C51BE0-142E-4E4E-9FB5-B159505310FA}"/>
                </a:ext>
              </a:extLst>
            </p:cNvPr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472;p32">
              <a:extLst>
                <a:ext uri="{FF2B5EF4-FFF2-40B4-BE49-F238E27FC236}">
                  <a16:creationId xmlns:a16="http://schemas.microsoft.com/office/drawing/2014/main" id="{4353E266-C5E0-4E7D-864F-EA30FDBC620A}"/>
                </a:ext>
              </a:extLst>
            </p:cNvPr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473;p32">
              <a:extLst>
                <a:ext uri="{FF2B5EF4-FFF2-40B4-BE49-F238E27FC236}">
                  <a16:creationId xmlns:a16="http://schemas.microsoft.com/office/drawing/2014/main" id="{808D73BE-5C2A-42B7-AF77-95FCBB431380}"/>
                </a:ext>
              </a:extLst>
            </p:cNvPr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474;p32">
              <a:extLst>
                <a:ext uri="{FF2B5EF4-FFF2-40B4-BE49-F238E27FC236}">
                  <a16:creationId xmlns:a16="http://schemas.microsoft.com/office/drawing/2014/main" id="{98C4554E-FCB9-4901-B467-96839B1944D4}"/>
                </a:ext>
              </a:extLst>
            </p:cNvPr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475;p32">
              <a:extLst>
                <a:ext uri="{FF2B5EF4-FFF2-40B4-BE49-F238E27FC236}">
                  <a16:creationId xmlns:a16="http://schemas.microsoft.com/office/drawing/2014/main" id="{B60A22A5-D4D5-4F1A-968A-4AD544C2D3BB}"/>
                </a:ext>
              </a:extLst>
            </p:cNvPr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476;p32">
              <a:extLst>
                <a:ext uri="{FF2B5EF4-FFF2-40B4-BE49-F238E27FC236}">
                  <a16:creationId xmlns:a16="http://schemas.microsoft.com/office/drawing/2014/main" id="{DBF927AD-9EDE-4764-999C-00D7BFEF4512}"/>
                </a:ext>
              </a:extLst>
            </p:cNvPr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477;p32">
              <a:extLst>
                <a:ext uri="{FF2B5EF4-FFF2-40B4-BE49-F238E27FC236}">
                  <a16:creationId xmlns:a16="http://schemas.microsoft.com/office/drawing/2014/main" id="{792FE784-45AC-4A97-8578-1E75FC1E5101}"/>
                </a:ext>
              </a:extLst>
            </p:cNvPr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478;p32">
              <a:extLst>
                <a:ext uri="{FF2B5EF4-FFF2-40B4-BE49-F238E27FC236}">
                  <a16:creationId xmlns:a16="http://schemas.microsoft.com/office/drawing/2014/main" id="{DFDB188A-EFF7-4617-8AD4-8FFC25B87F2B}"/>
                </a:ext>
              </a:extLst>
            </p:cNvPr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479;p32">
              <a:extLst>
                <a:ext uri="{FF2B5EF4-FFF2-40B4-BE49-F238E27FC236}">
                  <a16:creationId xmlns:a16="http://schemas.microsoft.com/office/drawing/2014/main" id="{6FBE3355-86D0-4AC9-B1CF-6B32B95B32E7}"/>
                </a:ext>
              </a:extLst>
            </p:cNvPr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480;p32">
              <a:extLst>
                <a:ext uri="{FF2B5EF4-FFF2-40B4-BE49-F238E27FC236}">
                  <a16:creationId xmlns:a16="http://schemas.microsoft.com/office/drawing/2014/main" id="{24BADD66-BBEE-4A17-BF35-83CB1EF1AABD}"/>
                </a:ext>
              </a:extLst>
            </p:cNvPr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481;p32">
              <a:extLst>
                <a:ext uri="{FF2B5EF4-FFF2-40B4-BE49-F238E27FC236}">
                  <a16:creationId xmlns:a16="http://schemas.microsoft.com/office/drawing/2014/main" id="{96BFCD4B-600F-40E3-874E-9547539F5778}"/>
                </a:ext>
              </a:extLst>
            </p:cNvPr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482;p32">
              <a:extLst>
                <a:ext uri="{FF2B5EF4-FFF2-40B4-BE49-F238E27FC236}">
                  <a16:creationId xmlns:a16="http://schemas.microsoft.com/office/drawing/2014/main" id="{103D0D3B-2D66-44AF-A6B3-E7F9FB343FD4}"/>
                </a:ext>
              </a:extLst>
            </p:cNvPr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483;p32">
              <a:extLst>
                <a:ext uri="{FF2B5EF4-FFF2-40B4-BE49-F238E27FC236}">
                  <a16:creationId xmlns:a16="http://schemas.microsoft.com/office/drawing/2014/main" id="{12437892-893D-4D94-A2A9-8C06456801EE}"/>
                </a:ext>
              </a:extLst>
            </p:cNvPr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484;p32">
              <a:extLst>
                <a:ext uri="{FF2B5EF4-FFF2-40B4-BE49-F238E27FC236}">
                  <a16:creationId xmlns:a16="http://schemas.microsoft.com/office/drawing/2014/main" id="{8D7D6D92-360C-4EA4-A129-A2B5024640FC}"/>
                </a:ext>
              </a:extLst>
            </p:cNvPr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485;p32">
              <a:extLst>
                <a:ext uri="{FF2B5EF4-FFF2-40B4-BE49-F238E27FC236}">
                  <a16:creationId xmlns:a16="http://schemas.microsoft.com/office/drawing/2014/main" id="{51032DD3-CD08-4EAE-968B-C7F42629FFFC}"/>
                </a:ext>
              </a:extLst>
            </p:cNvPr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486;p32">
              <a:extLst>
                <a:ext uri="{FF2B5EF4-FFF2-40B4-BE49-F238E27FC236}">
                  <a16:creationId xmlns:a16="http://schemas.microsoft.com/office/drawing/2014/main" id="{F2C61E5A-4992-40B4-B1A1-7324E7FD1B75}"/>
                </a:ext>
              </a:extLst>
            </p:cNvPr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487;p32">
              <a:extLst>
                <a:ext uri="{FF2B5EF4-FFF2-40B4-BE49-F238E27FC236}">
                  <a16:creationId xmlns:a16="http://schemas.microsoft.com/office/drawing/2014/main" id="{A97FFA9D-97D2-43EF-9BDC-EB72699785E3}"/>
                </a:ext>
              </a:extLst>
            </p:cNvPr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488;p32">
              <a:extLst>
                <a:ext uri="{FF2B5EF4-FFF2-40B4-BE49-F238E27FC236}">
                  <a16:creationId xmlns:a16="http://schemas.microsoft.com/office/drawing/2014/main" id="{A8201023-35F2-4316-8A9E-2F3154196220}"/>
                </a:ext>
              </a:extLst>
            </p:cNvPr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489;p32">
              <a:extLst>
                <a:ext uri="{FF2B5EF4-FFF2-40B4-BE49-F238E27FC236}">
                  <a16:creationId xmlns:a16="http://schemas.microsoft.com/office/drawing/2014/main" id="{246D4E3C-26F6-4ACA-ABDF-EC964993B1AA}"/>
                </a:ext>
              </a:extLst>
            </p:cNvPr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490;p32">
              <a:extLst>
                <a:ext uri="{FF2B5EF4-FFF2-40B4-BE49-F238E27FC236}">
                  <a16:creationId xmlns:a16="http://schemas.microsoft.com/office/drawing/2014/main" id="{1F88C596-EC8B-43BB-A1DE-F6B3B10B92F0}"/>
                </a:ext>
              </a:extLst>
            </p:cNvPr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491;p32">
              <a:extLst>
                <a:ext uri="{FF2B5EF4-FFF2-40B4-BE49-F238E27FC236}">
                  <a16:creationId xmlns:a16="http://schemas.microsoft.com/office/drawing/2014/main" id="{AF400624-D121-429D-B0E9-4D686EC71C53}"/>
                </a:ext>
              </a:extLst>
            </p:cNvPr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492;p32">
              <a:extLst>
                <a:ext uri="{FF2B5EF4-FFF2-40B4-BE49-F238E27FC236}">
                  <a16:creationId xmlns:a16="http://schemas.microsoft.com/office/drawing/2014/main" id="{B0A99FF4-5AB0-488B-BE38-A2E41FB4248D}"/>
                </a:ext>
              </a:extLst>
            </p:cNvPr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493;p32">
              <a:extLst>
                <a:ext uri="{FF2B5EF4-FFF2-40B4-BE49-F238E27FC236}">
                  <a16:creationId xmlns:a16="http://schemas.microsoft.com/office/drawing/2014/main" id="{05127348-4FE7-4217-A24E-C665F68EF91B}"/>
                </a:ext>
              </a:extLst>
            </p:cNvPr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494;p32">
              <a:extLst>
                <a:ext uri="{FF2B5EF4-FFF2-40B4-BE49-F238E27FC236}">
                  <a16:creationId xmlns:a16="http://schemas.microsoft.com/office/drawing/2014/main" id="{B672EF39-C4DE-485D-98FB-9A656AAEDA60}"/>
                </a:ext>
              </a:extLst>
            </p:cNvPr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495;p32">
              <a:extLst>
                <a:ext uri="{FF2B5EF4-FFF2-40B4-BE49-F238E27FC236}">
                  <a16:creationId xmlns:a16="http://schemas.microsoft.com/office/drawing/2014/main" id="{2011595A-32EE-4ED9-B3C6-81C13072B75A}"/>
                </a:ext>
              </a:extLst>
            </p:cNvPr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496;p32">
              <a:extLst>
                <a:ext uri="{FF2B5EF4-FFF2-40B4-BE49-F238E27FC236}">
                  <a16:creationId xmlns:a16="http://schemas.microsoft.com/office/drawing/2014/main" id="{9731F159-222C-4DBA-82B4-28681A143BCB}"/>
                </a:ext>
              </a:extLst>
            </p:cNvPr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497;p32">
              <a:extLst>
                <a:ext uri="{FF2B5EF4-FFF2-40B4-BE49-F238E27FC236}">
                  <a16:creationId xmlns:a16="http://schemas.microsoft.com/office/drawing/2014/main" id="{54801A60-A29A-4A9C-9985-D039D083D00B}"/>
                </a:ext>
              </a:extLst>
            </p:cNvPr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498;p32">
              <a:extLst>
                <a:ext uri="{FF2B5EF4-FFF2-40B4-BE49-F238E27FC236}">
                  <a16:creationId xmlns:a16="http://schemas.microsoft.com/office/drawing/2014/main" id="{3D883D7F-E6F5-4AB3-98A3-682E3B8EAEE9}"/>
                </a:ext>
              </a:extLst>
            </p:cNvPr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499;p32">
              <a:extLst>
                <a:ext uri="{FF2B5EF4-FFF2-40B4-BE49-F238E27FC236}">
                  <a16:creationId xmlns:a16="http://schemas.microsoft.com/office/drawing/2014/main" id="{44D932AF-8BFC-4709-B931-A225075BE9E0}"/>
                </a:ext>
              </a:extLst>
            </p:cNvPr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500;p32">
              <a:extLst>
                <a:ext uri="{FF2B5EF4-FFF2-40B4-BE49-F238E27FC236}">
                  <a16:creationId xmlns:a16="http://schemas.microsoft.com/office/drawing/2014/main" id="{F8018041-1D14-42C8-BD2F-FA26F0FFD9AD}"/>
                </a:ext>
              </a:extLst>
            </p:cNvPr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501;p32">
              <a:extLst>
                <a:ext uri="{FF2B5EF4-FFF2-40B4-BE49-F238E27FC236}">
                  <a16:creationId xmlns:a16="http://schemas.microsoft.com/office/drawing/2014/main" id="{34AFFF50-9B51-4972-85A2-FE8498ECE0AF}"/>
                </a:ext>
              </a:extLst>
            </p:cNvPr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502;p32">
              <a:extLst>
                <a:ext uri="{FF2B5EF4-FFF2-40B4-BE49-F238E27FC236}">
                  <a16:creationId xmlns:a16="http://schemas.microsoft.com/office/drawing/2014/main" id="{150B50BF-7B2C-4990-836B-1C4200841445}"/>
                </a:ext>
              </a:extLst>
            </p:cNvPr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503;p32">
              <a:extLst>
                <a:ext uri="{FF2B5EF4-FFF2-40B4-BE49-F238E27FC236}">
                  <a16:creationId xmlns:a16="http://schemas.microsoft.com/office/drawing/2014/main" id="{B9841ADF-48DD-4476-9D23-3530E7AD56D0}"/>
                </a:ext>
              </a:extLst>
            </p:cNvPr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504;p32">
              <a:extLst>
                <a:ext uri="{FF2B5EF4-FFF2-40B4-BE49-F238E27FC236}">
                  <a16:creationId xmlns:a16="http://schemas.microsoft.com/office/drawing/2014/main" id="{174820E9-A89A-4CD5-AD84-694AC7A60A87}"/>
                </a:ext>
              </a:extLst>
            </p:cNvPr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505;p32">
              <a:extLst>
                <a:ext uri="{FF2B5EF4-FFF2-40B4-BE49-F238E27FC236}">
                  <a16:creationId xmlns:a16="http://schemas.microsoft.com/office/drawing/2014/main" id="{B59EEB55-71D8-4DC6-8CF5-6D5D43EFD78D}"/>
                </a:ext>
              </a:extLst>
            </p:cNvPr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506;p32">
              <a:extLst>
                <a:ext uri="{FF2B5EF4-FFF2-40B4-BE49-F238E27FC236}">
                  <a16:creationId xmlns:a16="http://schemas.microsoft.com/office/drawing/2014/main" id="{E71B64CE-9C2B-4696-95A8-2EE8CD4CA879}"/>
                </a:ext>
              </a:extLst>
            </p:cNvPr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507;p32">
              <a:extLst>
                <a:ext uri="{FF2B5EF4-FFF2-40B4-BE49-F238E27FC236}">
                  <a16:creationId xmlns:a16="http://schemas.microsoft.com/office/drawing/2014/main" id="{5C84EC36-61FF-4E44-BC28-B85EF88BF05C}"/>
                </a:ext>
              </a:extLst>
            </p:cNvPr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508;p32">
              <a:extLst>
                <a:ext uri="{FF2B5EF4-FFF2-40B4-BE49-F238E27FC236}">
                  <a16:creationId xmlns:a16="http://schemas.microsoft.com/office/drawing/2014/main" id="{D70B3B1E-F809-44BB-998C-98025A28FFEE}"/>
                </a:ext>
              </a:extLst>
            </p:cNvPr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509;p32">
              <a:extLst>
                <a:ext uri="{FF2B5EF4-FFF2-40B4-BE49-F238E27FC236}">
                  <a16:creationId xmlns:a16="http://schemas.microsoft.com/office/drawing/2014/main" id="{6C3E4356-2C00-463A-BF3E-C5B34B77778F}"/>
                </a:ext>
              </a:extLst>
            </p:cNvPr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510;p32">
              <a:extLst>
                <a:ext uri="{FF2B5EF4-FFF2-40B4-BE49-F238E27FC236}">
                  <a16:creationId xmlns:a16="http://schemas.microsoft.com/office/drawing/2014/main" id="{C7DB9CE3-4E07-425A-9E18-4210EE23594A}"/>
                </a:ext>
              </a:extLst>
            </p:cNvPr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511;p32">
              <a:extLst>
                <a:ext uri="{FF2B5EF4-FFF2-40B4-BE49-F238E27FC236}">
                  <a16:creationId xmlns:a16="http://schemas.microsoft.com/office/drawing/2014/main" id="{09DCDA5F-0204-4466-AA10-177B6DE31C27}"/>
                </a:ext>
              </a:extLst>
            </p:cNvPr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512;p32">
              <a:extLst>
                <a:ext uri="{FF2B5EF4-FFF2-40B4-BE49-F238E27FC236}">
                  <a16:creationId xmlns:a16="http://schemas.microsoft.com/office/drawing/2014/main" id="{BBDD55A2-7DAC-494E-9317-CF53E738A3B3}"/>
                </a:ext>
              </a:extLst>
            </p:cNvPr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513;p32">
              <a:extLst>
                <a:ext uri="{FF2B5EF4-FFF2-40B4-BE49-F238E27FC236}">
                  <a16:creationId xmlns:a16="http://schemas.microsoft.com/office/drawing/2014/main" id="{0FBC7035-7A41-4CF8-9258-61C58D758AF2}"/>
                </a:ext>
              </a:extLst>
            </p:cNvPr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514;p32">
              <a:extLst>
                <a:ext uri="{FF2B5EF4-FFF2-40B4-BE49-F238E27FC236}">
                  <a16:creationId xmlns:a16="http://schemas.microsoft.com/office/drawing/2014/main" id="{2280438E-C532-4A15-8883-C0E68A41F856}"/>
                </a:ext>
              </a:extLst>
            </p:cNvPr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515;p32">
              <a:extLst>
                <a:ext uri="{FF2B5EF4-FFF2-40B4-BE49-F238E27FC236}">
                  <a16:creationId xmlns:a16="http://schemas.microsoft.com/office/drawing/2014/main" id="{E0B42334-66DF-43CF-B639-357347D906AD}"/>
                </a:ext>
              </a:extLst>
            </p:cNvPr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516;p32">
              <a:extLst>
                <a:ext uri="{FF2B5EF4-FFF2-40B4-BE49-F238E27FC236}">
                  <a16:creationId xmlns:a16="http://schemas.microsoft.com/office/drawing/2014/main" id="{982FE469-C599-41CC-9697-F9CC00BA9237}"/>
                </a:ext>
              </a:extLst>
            </p:cNvPr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517;p32">
              <a:extLst>
                <a:ext uri="{FF2B5EF4-FFF2-40B4-BE49-F238E27FC236}">
                  <a16:creationId xmlns:a16="http://schemas.microsoft.com/office/drawing/2014/main" id="{5D9F3653-BBFD-48A9-A69B-6DAC1015FA82}"/>
                </a:ext>
              </a:extLst>
            </p:cNvPr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518;p32">
              <a:extLst>
                <a:ext uri="{FF2B5EF4-FFF2-40B4-BE49-F238E27FC236}">
                  <a16:creationId xmlns:a16="http://schemas.microsoft.com/office/drawing/2014/main" id="{F1CFDA90-243F-4D8C-BAFB-54CEC7722858}"/>
                </a:ext>
              </a:extLst>
            </p:cNvPr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519;p32">
              <a:extLst>
                <a:ext uri="{FF2B5EF4-FFF2-40B4-BE49-F238E27FC236}">
                  <a16:creationId xmlns:a16="http://schemas.microsoft.com/office/drawing/2014/main" id="{4093B39C-96A4-4009-9A50-3F02D4B65230}"/>
                </a:ext>
              </a:extLst>
            </p:cNvPr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520;p32">
              <a:extLst>
                <a:ext uri="{FF2B5EF4-FFF2-40B4-BE49-F238E27FC236}">
                  <a16:creationId xmlns:a16="http://schemas.microsoft.com/office/drawing/2014/main" id="{16B5EE94-77B8-4356-97CA-6B9E4C176B08}"/>
                </a:ext>
              </a:extLst>
            </p:cNvPr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521;p32">
              <a:extLst>
                <a:ext uri="{FF2B5EF4-FFF2-40B4-BE49-F238E27FC236}">
                  <a16:creationId xmlns:a16="http://schemas.microsoft.com/office/drawing/2014/main" id="{FF3844DF-9C70-44C4-BECC-59DBFD9C6958}"/>
                </a:ext>
              </a:extLst>
            </p:cNvPr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522;p32">
              <a:extLst>
                <a:ext uri="{FF2B5EF4-FFF2-40B4-BE49-F238E27FC236}">
                  <a16:creationId xmlns:a16="http://schemas.microsoft.com/office/drawing/2014/main" id="{9A7B9E2D-6AFF-477A-B0AD-EE2AFB5C5E3D}"/>
                </a:ext>
              </a:extLst>
            </p:cNvPr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523;p32">
              <a:extLst>
                <a:ext uri="{FF2B5EF4-FFF2-40B4-BE49-F238E27FC236}">
                  <a16:creationId xmlns:a16="http://schemas.microsoft.com/office/drawing/2014/main" id="{95B4BECE-196E-4711-A6D0-237B5338A730}"/>
                </a:ext>
              </a:extLst>
            </p:cNvPr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524;p32">
              <a:extLst>
                <a:ext uri="{FF2B5EF4-FFF2-40B4-BE49-F238E27FC236}">
                  <a16:creationId xmlns:a16="http://schemas.microsoft.com/office/drawing/2014/main" id="{3E8CDC61-078A-4786-82BF-96AE534569DD}"/>
                </a:ext>
              </a:extLst>
            </p:cNvPr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525;p32">
              <a:extLst>
                <a:ext uri="{FF2B5EF4-FFF2-40B4-BE49-F238E27FC236}">
                  <a16:creationId xmlns:a16="http://schemas.microsoft.com/office/drawing/2014/main" id="{BB87376B-495A-4B77-80AB-A6BBD2B24F1F}"/>
                </a:ext>
              </a:extLst>
            </p:cNvPr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526;p32">
              <a:extLst>
                <a:ext uri="{FF2B5EF4-FFF2-40B4-BE49-F238E27FC236}">
                  <a16:creationId xmlns:a16="http://schemas.microsoft.com/office/drawing/2014/main" id="{25565486-AE89-4259-8A1D-3FF6A4EEF009}"/>
                </a:ext>
              </a:extLst>
            </p:cNvPr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527;p32">
              <a:extLst>
                <a:ext uri="{FF2B5EF4-FFF2-40B4-BE49-F238E27FC236}">
                  <a16:creationId xmlns:a16="http://schemas.microsoft.com/office/drawing/2014/main" id="{048D35BF-E3EF-427F-8914-897E9BA98B55}"/>
                </a:ext>
              </a:extLst>
            </p:cNvPr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528;p32">
              <a:extLst>
                <a:ext uri="{FF2B5EF4-FFF2-40B4-BE49-F238E27FC236}">
                  <a16:creationId xmlns:a16="http://schemas.microsoft.com/office/drawing/2014/main" id="{B5BA23D5-8ECC-4706-9300-5ACAF8375784}"/>
                </a:ext>
              </a:extLst>
            </p:cNvPr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529;p32">
              <a:extLst>
                <a:ext uri="{FF2B5EF4-FFF2-40B4-BE49-F238E27FC236}">
                  <a16:creationId xmlns:a16="http://schemas.microsoft.com/office/drawing/2014/main" id="{D1C44A1A-9AB3-4B06-9887-6D33703B6E5A}"/>
                </a:ext>
              </a:extLst>
            </p:cNvPr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530;p32">
              <a:extLst>
                <a:ext uri="{FF2B5EF4-FFF2-40B4-BE49-F238E27FC236}">
                  <a16:creationId xmlns:a16="http://schemas.microsoft.com/office/drawing/2014/main" id="{A9EA342C-4D24-4894-B74D-AA090EE0A087}"/>
                </a:ext>
              </a:extLst>
            </p:cNvPr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531;p32">
              <a:extLst>
                <a:ext uri="{FF2B5EF4-FFF2-40B4-BE49-F238E27FC236}">
                  <a16:creationId xmlns:a16="http://schemas.microsoft.com/office/drawing/2014/main" id="{B278FB71-EC0F-4535-83EB-CA7CBEB6D661}"/>
                </a:ext>
              </a:extLst>
            </p:cNvPr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532;p32">
              <a:extLst>
                <a:ext uri="{FF2B5EF4-FFF2-40B4-BE49-F238E27FC236}">
                  <a16:creationId xmlns:a16="http://schemas.microsoft.com/office/drawing/2014/main" id="{34FA1687-ABE9-4385-9ECA-13FB0FEE2DF1}"/>
                </a:ext>
              </a:extLst>
            </p:cNvPr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533;p32">
              <a:extLst>
                <a:ext uri="{FF2B5EF4-FFF2-40B4-BE49-F238E27FC236}">
                  <a16:creationId xmlns:a16="http://schemas.microsoft.com/office/drawing/2014/main" id="{78154C56-713A-4BC0-8630-A58A118B58AD}"/>
                </a:ext>
              </a:extLst>
            </p:cNvPr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534;p32">
              <a:extLst>
                <a:ext uri="{FF2B5EF4-FFF2-40B4-BE49-F238E27FC236}">
                  <a16:creationId xmlns:a16="http://schemas.microsoft.com/office/drawing/2014/main" id="{B53723E7-A13E-41CB-8356-97F4D1EE8665}"/>
                </a:ext>
              </a:extLst>
            </p:cNvPr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535;p32">
              <a:extLst>
                <a:ext uri="{FF2B5EF4-FFF2-40B4-BE49-F238E27FC236}">
                  <a16:creationId xmlns:a16="http://schemas.microsoft.com/office/drawing/2014/main" id="{B261D8EA-621E-40BE-AC2B-AB18D1F56008}"/>
                </a:ext>
              </a:extLst>
            </p:cNvPr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536;p32">
              <a:extLst>
                <a:ext uri="{FF2B5EF4-FFF2-40B4-BE49-F238E27FC236}">
                  <a16:creationId xmlns:a16="http://schemas.microsoft.com/office/drawing/2014/main" id="{1D3343C8-16FC-473C-9AD3-B5E8A54F3902}"/>
                </a:ext>
              </a:extLst>
            </p:cNvPr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537;p32">
              <a:extLst>
                <a:ext uri="{FF2B5EF4-FFF2-40B4-BE49-F238E27FC236}">
                  <a16:creationId xmlns:a16="http://schemas.microsoft.com/office/drawing/2014/main" id="{30017B46-7F86-4A18-B9F9-5D6EC2C2E721}"/>
                </a:ext>
              </a:extLst>
            </p:cNvPr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538;p32">
              <a:extLst>
                <a:ext uri="{FF2B5EF4-FFF2-40B4-BE49-F238E27FC236}">
                  <a16:creationId xmlns:a16="http://schemas.microsoft.com/office/drawing/2014/main" id="{4FF4B1FA-A588-464C-ADCC-EBE823F4CA23}"/>
                </a:ext>
              </a:extLst>
            </p:cNvPr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539;p32">
              <a:extLst>
                <a:ext uri="{FF2B5EF4-FFF2-40B4-BE49-F238E27FC236}">
                  <a16:creationId xmlns:a16="http://schemas.microsoft.com/office/drawing/2014/main" id="{40C433C1-084A-4BFA-8E1E-A97C74DF556C}"/>
                </a:ext>
              </a:extLst>
            </p:cNvPr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540;p32">
              <a:extLst>
                <a:ext uri="{FF2B5EF4-FFF2-40B4-BE49-F238E27FC236}">
                  <a16:creationId xmlns:a16="http://schemas.microsoft.com/office/drawing/2014/main" id="{B324A825-1B0B-4DA1-A994-DDCAD2455CC8}"/>
                </a:ext>
              </a:extLst>
            </p:cNvPr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541;p32">
              <a:extLst>
                <a:ext uri="{FF2B5EF4-FFF2-40B4-BE49-F238E27FC236}">
                  <a16:creationId xmlns:a16="http://schemas.microsoft.com/office/drawing/2014/main" id="{975DA418-8668-45F4-BE33-ADB583F2AD03}"/>
                </a:ext>
              </a:extLst>
            </p:cNvPr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542;p32">
              <a:extLst>
                <a:ext uri="{FF2B5EF4-FFF2-40B4-BE49-F238E27FC236}">
                  <a16:creationId xmlns:a16="http://schemas.microsoft.com/office/drawing/2014/main" id="{1834C695-5DE6-43D3-B4A1-B58F8B75A3D4}"/>
                </a:ext>
              </a:extLst>
            </p:cNvPr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543;p32">
              <a:extLst>
                <a:ext uri="{FF2B5EF4-FFF2-40B4-BE49-F238E27FC236}">
                  <a16:creationId xmlns:a16="http://schemas.microsoft.com/office/drawing/2014/main" id="{94FA801A-8BCA-4238-BE58-B5825AC0B0A6}"/>
                </a:ext>
              </a:extLst>
            </p:cNvPr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544;p32">
              <a:extLst>
                <a:ext uri="{FF2B5EF4-FFF2-40B4-BE49-F238E27FC236}">
                  <a16:creationId xmlns:a16="http://schemas.microsoft.com/office/drawing/2014/main" id="{C52160D2-F454-416D-B380-77B083B08E1D}"/>
                </a:ext>
              </a:extLst>
            </p:cNvPr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545;p32">
              <a:extLst>
                <a:ext uri="{FF2B5EF4-FFF2-40B4-BE49-F238E27FC236}">
                  <a16:creationId xmlns:a16="http://schemas.microsoft.com/office/drawing/2014/main" id="{8F87EADF-1C2B-4DEC-9CF3-07B13322C8A6}"/>
                </a:ext>
              </a:extLst>
            </p:cNvPr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546;p32">
              <a:extLst>
                <a:ext uri="{FF2B5EF4-FFF2-40B4-BE49-F238E27FC236}">
                  <a16:creationId xmlns:a16="http://schemas.microsoft.com/office/drawing/2014/main" id="{EC567523-1310-4246-88A0-2E0567CCA56F}"/>
                </a:ext>
              </a:extLst>
            </p:cNvPr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547;p32">
              <a:extLst>
                <a:ext uri="{FF2B5EF4-FFF2-40B4-BE49-F238E27FC236}">
                  <a16:creationId xmlns:a16="http://schemas.microsoft.com/office/drawing/2014/main" id="{4D88D77D-0AE6-49A2-B599-2049802C7872}"/>
                </a:ext>
              </a:extLst>
            </p:cNvPr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548;p32">
              <a:extLst>
                <a:ext uri="{FF2B5EF4-FFF2-40B4-BE49-F238E27FC236}">
                  <a16:creationId xmlns:a16="http://schemas.microsoft.com/office/drawing/2014/main" id="{4210982C-6BB6-4F83-B4F2-09FEA6AC63AB}"/>
                </a:ext>
              </a:extLst>
            </p:cNvPr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549;p32">
              <a:extLst>
                <a:ext uri="{FF2B5EF4-FFF2-40B4-BE49-F238E27FC236}">
                  <a16:creationId xmlns:a16="http://schemas.microsoft.com/office/drawing/2014/main" id="{2D703EAF-B742-4E26-B863-FD317734E170}"/>
                </a:ext>
              </a:extLst>
            </p:cNvPr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550;p32">
              <a:extLst>
                <a:ext uri="{FF2B5EF4-FFF2-40B4-BE49-F238E27FC236}">
                  <a16:creationId xmlns:a16="http://schemas.microsoft.com/office/drawing/2014/main" id="{BE6EDECD-F32B-454A-B502-39C3C3D2A8D1}"/>
                </a:ext>
              </a:extLst>
            </p:cNvPr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551;p32">
              <a:extLst>
                <a:ext uri="{FF2B5EF4-FFF2-40B4-BE49-F238E27FC236}">
                  <a16:creationId xmlns:a16="http://schemas.microsoft.com/office/drawing/2014/main" id="{2C50CAB4-6E73-47D5-B19E-4B02D5839BDD}"/>
                </a:ext>
              </a:extLst>
            </p:cNvPr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552;p32">
              <a:extLst>
                <a:ext uri="{FF2B5EF4-FFF2-40B4-BE49-F238E27FC236}">
                  <a16:creationId xmlns:a16="http://schemas.microsoft.com/office/drawing/2014/main" id="{07BDBDBB-1CF5-401B-9620-D41E9D6916C1}"/>
                </a:ext>
              </a:extLst>
            </p:cNvPr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553;p32">
              <a:extLst>
                <a:ext uri="{FF2B5EF4-FFF2-40B4-BE49-F238E27FC236}">
                  <a16:creationId xmlns:a16="http://schemas.microsoft.com/office/drawing/2014/main" id="{F15577FC-5BA8-43F9-8CB5-34189B8F505A}"/>
                </a:ext>
              </a:extLst>
            </p:cNvPr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554;p32">
              <a:extLst>
                <a:ext uri="{FF2B5EF4-FFF2-40B4-BE49-F238E27FC236}">
                  <a16:creationId xmlns:a16="http://schemas.microsoft.com/office/drawing/2014/main" id="{0AE83600-B9B6-46D9-B14F-B3697C4D2833}"/>
                </a:ext>
              </a:extLst>
            </p:cNvPr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555;p32">
              <a:extLst>
                <a:ext uri="{FF2B5EF4-FFF2-40B4-BE49-F238E27FC236}">
                  <a16:creationId xmlns:a16="http://schemas.microsoft.com/office/drawing/2014/main" id="{06DEC680-6316-4654-8A41-04F44953CA9E}"/>
                </a:ext>
              </a:extLst>
            </p:cNvPr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556;p32">
              <a:extLst>
                <a:ext uri="{FF2B5EF4-FFF2-40B4-BE49-F238E27FC236}">
                  <a16:creationId xmlns:a16="http://schemas.microsoft.com/office/drawing/2014/main" id="{21A73A89-E744-4CEB-A70F-EB8B8FCEC89D}"/>
                </a:ext>
              </a:extLst>
            </p:cNvPr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557;p32">
              <a:extLst>
                <a:ext uri="{FF2B5EF4-FFF2-40B4-BE49-F238E27FC236}">
                  <a16:creationId xmlns:a16="http://schemas.microsoft.com/office/drawing/2014/main" id="{19262B15-0526-44DB-93B6-8FA7FB0E596F}"/>
                </a:ext>
              </a:extLst>
            </p:cNvPr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558;p32">
              <a:extLst>
                <a:ext uri="{FF2B5EF4-FFF2-40B4-BE49-F238E27FC236}">
                  <a16:creationId xmlns:a16="http://schemas.microsoft.com/office/drawing/2014/main" id="{BE2E294B-F51E-4F59-ABF3-FF8AECC8D28C}"/>
                </a:ext>
              </a:extLst>
            </p:cNvPr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559;p32">
              <a:extLst>
                <a:ext uri="{FF2B5EF4-FFF2-40B4-BE49-F238E27FC236}">
                  <a16:creationId xmlns:a16="http://schemas.microsoft.com/office/drawing/2014/main" id="{662A8DC8-81F2-44DB-B58C-FAF386463D46}"/>
                </a:ext>
              </a:extLst>
            </p:cNvPr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560;p32">
              <a:extLst>
                <a:ext uri="{FF2B5EF4-FFF2-40B4-BE49-F238E27FC236}">
                  <a16:creationId xmlns:a16="http://schemas.microsoft.com/office/drawing/2014/main" id="{A8BF3AA7-0478-4A0E-A80B-6E385D0B461A}"/>
                </a:ext>
              </a:extLst>
            </p:cNvPr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561;p32">
              <a:extLst>
                <a:ext uri="{FF2B5EF4-FFF2-40B4-BE49-F238E27FC236}">
                  <a16:creationId xmlns:a16="http://schemas.microsoft.com/office/drawing/2014/main" id="{58B32291-A66C-40CD-9AD0-0CC73D1C9C8C}"/>
                </a:ext>
              </a:extLst>
            </p:cNvPr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562;p32">
              <a:extLst>
                <a:ext uri="{FF2B5EF4-FFF2-40B4-BE49-F238E27FC236}">
                  <a16:creationId xmlns:a16="http://schemas.microsoft.com/office/drawing/2014/main" id="{E3A6168A-C449-4330-A943-40699DB1D975}"/>
                </a:ext>
              </a:extLst>
            </p:cNvPr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563;p32">
              <a:extLst>
                <a:ext uri="{FF2B5EF4-FFF2-40B4-BE49-F238E27FC236}">
                  <a16:creationId xmlns:a16="http://schemas.microsoft.com/office/drawing/2014/main" id="{4112E071-E22A-4DD0-9648-33398E185D30}"/>
                </a:ext>
              </a:extLst>
            </p:cNvPr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564;p32">
              <a:extLst>
                <a:ext uri="{FF2B5EF4-FFF2-40B4-BE49-F238E27FC236}">
                  <a16:creationId xmlns:a16="http://schemas.microsoft.com/office/drawing/2014/main" id="{0C67E003-B2AB-4669-BD60-2E366C3EDC8C}"/>
                </a:ext>
              </a:extLst>
            </p:cNvPr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565;p32">
              <a:extLst>
                <a:ext uri="{FF2B5EF4-FFF2-40B4-BE49-F238E27FC236}">
                  <a16:creationId xmlns:a16="http://schemas.microsoft.com/office/drawing/2014/main" id="{B5D54623-9575-46DE-BC4E-CF73BCD63EB0}"/>
                </a:ext>
              </a:extLst>
            </p:cNvPr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566;p32">
              <a:extLst>
                <a:ext uri="{FF2B5EF4-FFF2-40B4-BE49-F238E27FC236}">
                  <a16:creationId xmlns:a16="http://schemas.microsoft.com/office/drawing/2014/main" id="{092F2C62-B12B-406A-AF98-B72EBDE16E73}"/>
                </a:ext>
              </a:extLst>
            </p:cNvPr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567;p32">
              <a:extLst>
                <a:ext uri="{FF2B5EF4-FFF2-40B4-BE49-F238E27FC236}">
                  <a16:creationId xmlns:a16="http://schemas.microsoft.com/office/drawing/2014/main" id="{4A9B96C1-CCB3-411C-8036-4306F3A98A5E}"/>
                </a:ext>
              </a:extLst>
            </p:cNvPr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568;p32">
              <a:extLst>
                <a:ext uri="{FF2B5EF4-FFF2-40B4-BE49-F238E27FC236}">
                  <a16:creationId xmlns:a16="http://schemas.microsoft.com/office/drawing/2014/main" id="{7578D2D9-DCD6-4993-BBCB-048F213FD8E1}"/>
                </a:ext>
              </a:extLst>
            </p:cNvPr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569;p32">
              <a:extLst>
                <a:ext uri="{FF2B5EF4-FFF2-40B4-BE49-F238E27FC236}">
                  <a16:creationId xmlns:a16="http://schemas.microsoft.com/office/drawing/2014/main" id="{37914621-14C7-40E5-A3F7-14F7DDC3695A}"/>
                </a:ext>
              </a:extLst>
            </p:cNvPr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570;p32">
              <a:extLst>
                <a:ext uri="{FF2B5EF4-FFF2-40B4-BE49-F238E27FC236}">
                  <a16:creationId xmlns:a16="http://schemas.microsoft.com/office/drawing/2014/main" id="{DFD637D0-38B0-4778-B605-F13655207AAF}"/>
                </a:ext>
              </a:extLst>
            </p:cNvPr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571;p32">
              <a:extLst>
                <a:ext uri="{FF2B5EF4-FFF2-40B4-BE49-F238E27FC236}">
                  <a16:creationId xmlns:a16="http://schemas.microsoft.com/office/drawing/2014/main" id="{ED947B24-9709-4896-B942-0908B7E1EFAD}"/>
                </a:ext>
              </a:extLst>
            </p:cNvPr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572;p32">
              <a:extLst>
                <a:ext uri="{FF2B5EF4-FFF2-40B4-BE49-F238E27FC236}">
                  <a16:creationId xmlns:a16="http://schemas.microsoft.com/office/drawing/2014/main" id="{10FE93B5-A2F7-4749-80BB-27C5F13CB099}"/>
                </a:ext>
              </a:extLst>
            </p:cNvPr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573;p32">
              <a:extLst>
                <a:ext uri="{FF2B5EF4-FFF2-40B4-BE49-F238E27FC236}">
                  <a16:creationId xmlns:a16="http://schemas.microsoft.com/office/drawing/2014/main" id="{4EB8AF07-7883-41E7-9D5C-5894E8EED636}"/>
                </a:ext>
              </a:extLst>
            </p:cNvPr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574;p32">
              <a:extLst>
                <a:ext uri="{FF2B5EF4-FFF2-40B4-BE49-F238E27FC236}">
                  <a16:creationId xmlns:a16="http://schemas.microsoft.com/office/drawing/2014/main" id="{A790CF05-EE07-4505-9CD9-BE3E2CF8ADD5}"/>
                </a:ext>
              </a:extLst>
            </p:cNvPr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575;p32">
              <a:extLst>
                <a:ext uri="{FF2B5EF4-FFF2-40B4-BE49-F238E27FC236}">
                  <a16:creationId xmlns:a16="http://schemas.microsoft.com/office/drawing/2014/main" id="{59348C63-C8F2-488A-8622-D328454E1550}"/>
                </a:ext>
              </a:extLst>
            </p:cNvPr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576;p32">
              <a:extLst>
                <a:ext uri="{FF2B5EF4-FFF2-40B4-BE49-F238E27FC236}">
                  <a16:creationId xmlns:a16="http://schemas.microsoft.com/office/drawing/2014/main" id="{F3CB1E3D-2D26-4592-A878-F427CAE7EB23}"/>
                </a:ext>
              </a:extLst>
            </p:cNvPr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577;p32">
              <a:extLst>
                <a:ext uri="{FF2B5EF4-FFF2-40B4-BE49-F238E27FC236}">
                  <a16:creationId xmlns:a16="http://schemas.microsoft.com/office/drawing/2014/main" id="{F01B59A7-9EC4-4979-8ECF-89FC4561D153}"/>
                </a:ext>
              </a:extLst>
            </p:cNvPr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578;p32">
              <a:extLst>
                <a:ext uri="{FF2B5EF4-FFF2-40B4-BE49-F238E27FC236}">
                  <a16:creationId xmlns:a16="http://schemas.microsoft.com/office/drawing/2014/main" id="{11DE8AAB-4181-491C-95F3-8A2A79ECE5CD}"/>
                </a:ext>
              </a:extLst>
            </p:cNvPr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579;p32">
              <a:extLst>
                <a:ext uri="{FF2B5EF4-FFF2-40B4-BE49-F238E27FC236}">
                  <a16:creationId xmlns:a16="http://schemas.microsoft.com/office/drawing/2014/main" id="{107E224B-7396-4A80-A455-ABBB9A725127}"/>
                </a:ext>
              </a:extLst>
            </p:cNvPr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580;p32">
              <a:extLst>
                <a:ext uri="{FF2B5EF4-FFF2-40B4-BE49-F238E27FC236}">
                  <a16:creationId xmlns:a16="http://schemas.microsoft.com/office/drawing/2014/main" id="{FB703F10-3919-4341-A80F-A4FABB986646}"/>
                </a:ext>
              </a:extLst>
            </p:cNvPr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581;p32">
              <a:extLst>
                <a:ext uri="{FF2B5EF4-FFF2-40B4-BE49-F238E27FC236}">
                  <a16:creationId xmlns:a16="http://schemas.microsoft.com/office/drawing/2014/main" id="{C9FCAF99-323A-4110-A504-2ED1C599203F}"/>
                </a:ext>
              </a:extLst>
            </p:cNvPr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582;p32">
              <a:extLst>
                <a:ext uri="{FF2B5EF4-FFF2-40B4-BE49-F238E27FC236}">
                  <a16:creationId xmlns:a16="http://schemas.microsoft.com/office/drawing/2014/main" id="{D7EECB5E-D04F-4202-AA9E-92273494DF0D}"/>
                </a:ext>
              </a:extLst>
            </p:cNvPr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583;p32">
              <a:extLst>
                <a:ext uri="{FF2B5EF4-FFF2-40B4-BE49-F238E27FC236}">
                  <a16:creationId xmlns:a16="http://schemas.microsoft.com/office/drawing/2014/main" id="{B7C801A0-6BB8-4145-B707-CE69E7FD01F1}"/>
                </a:ext>
              </a:extLst>
            </p:cNvPr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584;p32">
              <a:extLst>
                <a:ext uri="{FF2B5EF4-FFF2-40B4-BE49-F238E27FC236}">
                  <a16:creationId xmlns:a16="http://schemas.microsoft.com/office/drawing/2014/main" id="{B5E836DA-6B2A-4C35-B21E-A31A6084EDC6}"/>
                </a:ext>
              </a:extLst>
            </p:cNvPr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585;p32">
              <a:extLst>
                <a:ext uri="{FF2B5EF4-FFF2-40B4-BE49-F238E27FC236}">
                  <a16:creationId xmlns:a16="http://schemas.microsoft.com/office/drawing/2014/main" id="{8373E208-D069-400A-8F3B-D2EA37F5B135}"/>
                </a:ext>
              </a:extLst>
            </p:cNvPr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586;p32">
              <a:extLst>
                <a:ext uri="{FF2B5EF4-FFF2-40B4-BE49-F238E27FC236}">
                  <a16:creationId xmlns:a16="http://schemas.microsoft.com/office/drawing/2014/main" id="{34CE431C-BB08-42F2-91D3-3AB9D277029A}"/>
                </a:ext>
              </a:extLst>
            </p:cNvPr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587;p32">
              <a:extLst>
                <a:ext uri="{FF2B5EF4-FFF2-40B4-BE49-F238E27FC236}">
                  <a16:creationId xmlns:a16="http://schemas.microsoft.com/office/drawing/2014/main" id="{13B8415F-AA39-4621-9172-EBE6CC04CD90}"/>
                </a:ext>
              </a:extLst>
            </p:cNvPr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588;p32">
              <a:extLst>
                <a:ext uri="{FF2B5EF4-FFF2-40B4-BE49-F238E27FC236}">
                  <a16:creationId xmlns:a16="http://schemas.microsoft.com/office/drawing/2014/main" id="{F1534244-25FB-4452-B2BC-2E229F888C68}"/>
                </a:ext>
              </a:extLst>
            </p:cNvPr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589;p32">
              <a:extLst>
                <a:ext uri="{FF2B5EF4-FFF2-40B4-BE49-F238E27FC236}">
                  <a16:creationId xmlns:a16="http://schemas.microsoft.com/office/drawing/2014/main" id="{5381CF03-6111-4184-9BAD-E0654D5E7DF2}"/>
                </a:ext>
              </a:extLst>
            </p:cNvPr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590;p32">
              <a:extLst>
                <a:ext uri="{FF2B5EF4-FFF2-40B4-BE49-F238E27FC236}">
                  <a16:creationId xmlns:a16="http://schemas.microsoft.com/office/drawing/2014/main" id="{E4B06FCF-6AA0-4E42-919F-0539DDAEC360}"/>
                </a:ext>
              </a:extLst>
            </p:cNvPr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591;p32">
              <a:extLst>
                <a:ext uri="{FF2B5EF4-FFF2-40B4-BE49-F238E27FC236}">
                  <a16:creationId xmlns:a16="http://schemas.microsoft.com/office/drawing/2014/main" id="{B6843B1D-E36E-4AF6-8630-330B08492216}"/>
                </a:ext>
              </a:extLst>
            </p:cNvPr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592;p32">
              <a:extLst>
                <a:ext uri="{FF2B5EF4-FFF2-40B4-BE49-F238E27FC236}">
                  <a16:creationId xmlns:a16="http://schemas.microsoft.com/office/drawing/2014/main" id="{9DA06555-98D2-491F-A19D-239778CD340C}"/>
                </a:ext>
              </a:extLst>
            </p:cNvPr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593;p32">
              <a:extLst>
                <a:ext uri="{FF2B5EF4-FFF2-40B4-BE49-F238E27FC236}">
                  <a16:creationId xmlns:a16="http://schemas.microsoft.com/office/drawing/2014/main" id="{4D3B5BDE-4007-46A2-AAA6-C8FB960F5731}"/>
                </a:ext>
              </a:extLst>
            </p:cNvPr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594;p32">
              <a:extLst>
                <a:ext uri="{FF2B5EF4-FFF2-40B4-BE49-F238E27FC236}">
                  <a16:creationId xmlns:a16="http://schemas.microsoft.com/office/drawing/2014/main" id="{CF9E685E-F893-4835-BC36-F426DC27D89E}"/>
                </a:ext>
              </a:extLst>
            </p:cNvPr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595;p32">
              <a:extLst>
                <a:ext uri="{FF2B5EF4-FFF2-40B4-BE49-F238E27FC236}">
                  <a16:creationId xmlns:a16="http://schemas.microsoft.com/office/drawing/2014/main" id="{CB4766D0-64CD-4F3B-9DCF-CB77B59A4CE3}"/>
                </a:ext>
              </a:extLst>
            </p:cNvPr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596;p32">
              <a:extLst>
                <a:ext uri="{FF2B5EF4-FFF2-40B4-BE49-F238E27FC236}">
                  <a16:creationId xmlns:a16="http://schemas.microsoft.com/office/drawing/2014/main" id="{1FDD5694-A683-4FD5-8C83-335DC8F35968}"/>
                </a:ext>
              </a:extLst>
            </p:cNvPr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597;p32">
              <a:extLst>
                <a:ext uri="{FF2B5EF4-FFF2-40B4-BE49-F238E27FC236}">
                  <a16:creationId xmlns:a16="http://schemas.microsoft.com/office/drawing/2014/main" id="{E2871654-F0CD-4C10-A304-729BB2268B52}"/>
                </a:ext>
              </a:extLst>
            </p:cNvPr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598;p32">
              <a:extLst>
                <a:ext uri="{FF2B5EF4-FFF2-40B4-BE49-F238E27FC236}">
                  <a16:creationId xmlns:a16="http://schemas.microsoft.com/office/drawing/2014/main" id="{AE85FF60-B7FB-4E02-987C-847D03580232}"/>
                </a:ext>
              </a:extLst>
            </p:cNvPr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599;p32">
              <a:extLst>
                <a:ext uri="{FF2B5EF4-FFF2-40B4-BE49-F238E27FC236}">
                  <a16:creationId xmlns:a16="http://schemas.microsoft.com/office/drawing/2014/main" id="{0DF7CF73-C79A-4F7C-B380-5B28D586163F}"/>
                </a:ext>
              </a:extLst>
            </p:cNvPr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600;p32">
              <a:extLst>
                <a:ext uri="{FF2B5EF4-FFF2-40B4-BE49-F238E27FC236}">
                  <a16:creationId xmlns:a16="http://schemas.microsoft.com/office/drawing/2014/main" id="{BC12F463-9226-4788-9985-F0497E64CBDE}"/>
                </a:ext>
              </a:extLst>
            </p:cNvPr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601;p32">
              <a:extLst>
                <a:ext uri="{FF2B5EF4-FFF2-40B4-BE49-F238E27FC236}">
                  <a16:creationId xmlns:a16="http://schemas.microsoft.com/office/drawing/2014/main" id="{6F34A1A0-2EE6-401F-875B-2E4BE354966E}"/>
                </a:ext>
              </a:extLst>
            </p:cNvPr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602;p32">
              <a:extLst>
                <a:ext uri="{FF2B5EF4-FFF2-40B4-BE49-F238E27FC236}">
                  <a16:creationId xmlns:a16="http://schemas.microsoft.com/office/drawing/2014/main" id="{E6EE0F8D-BA73-432B-818F-F5BB54F411C2}"/>
                </a:ext>
              </a:extLst>
            </p:cNvPr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603;p32">
              <a:extLst>
                <a:ext uri="{FF2B5EF4-FFF2-40B4-BE49-F238E27FC236}">
                  <a16:creationId xmlns:a16="http://schemas.microsoft.com/office/drawing/2014/main" id="{7CF4B2C4-2316-40E2-959F-07531A8CC07B}"/>
                </a:ext>
              </a:extLst>
            </p:cNvPr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604;p32">
              <a:extLst>
                <a:ext uri="{FF2B5EF4-FFF2-40B4-BE49-F238E27FC236}">
                  <a16:creationId xmlns:a16="http://schemas.microsoft.com/office/drawing/2014/main" id="{66F83C60-E33A-4E9D-B3B4-8AB881ED9564}"/>
                </a:ext>
              </a:extLst>
            </p:cNvPr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605;p32">
              <a:extLst>
                <a:ext uri="{FF2B5EF4-FFF2-40B4-BE49-F238E27FC236}">
                  <a16:creationId xmlns:a16="http://schemas.microsoft.com/office/drawing/2014/main" id="{BD12C82B-C1EA-4F95-BD22-67E2559C7C69}"/>
                </a:ext>
              </a:extLst>
            </p:cNvPr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606;p32">
              <a:extLst>
                <a:ext uri="{FF2B5EF4-FFF2-40B4-BE49-F238E27FC236}">
                  <a16:creationId xmlns:a16="http://schemas.microsoft.com/office/drawing/2014/main" id="{2877B9C1-30DD-4DEF-9D15-B7FD0678C9D2}"/>
                </a:ext>
              </a:extLst>
            </p:cNvPr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607;p32">
              <a:extLst>
                <a:ext uri="{FF2B5EF4-FFF2-40B4-BE49-F238E27FC236}">
                  <a16:creationId xmlns:a16="http://schemas.microsoft.com/office/drawing/2014/main" id="{B2668501-7522-484A-82D5-3358443E440C}"/>
                </a:ext>
              </a:extLst>
            </p:cNvPr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608;p32">
              <a:extLst>
                <a:ext uri="{FF2B5EF4-FFF2-40B4-BE49-F238E27FC236}">
                  <a16:creationId xmlns:a16="http://schemas.microsoft.com/office/drawing/2014/main" id="{EB66854A-77F8-43DF-8F0F-C318458297A2}"/>
                </a:ext>
              </a:extLst>
            </p:cNvPr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609;p32">
              <a:extLst>
                <a:ext uri="{FF2B5EF4-FFF2-40B4-BE49-F238E27FC236}">
                  <a16:creationId xmlns:a16="http://schemas.microsoft.com/office/drawing/2014/main" id="{9DB7AF05-8AAC-4ECA-B4AF-7C52F7672851}"/>
                </a:ext>
              </a:extLst>
            </p:cNvPr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610;p32">
              <a:extLst>
                <a:ext uri="{FF2B5EF4-FFF2-40B4-BE49-F238E27FC236}">
                  <a16:creationId xmlns:a16="http://schemas.microsoft.com/office/drawing/2014/main" id="{DD55C406-73B1-4CC3-A9F9-D7901E41C703}"/>
                </a:ext>
              </a:extLst>
            </p:cNvPr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611;p32">
              <a:extLst>
                <a:ext uri="{FF2B5EF4-FFF2-40B4-BE49-F238E27FC236}">
                  <a16:creationId xmlns:a16="http://schemas.microsoft.com/office/drawing/2014/main" id="{F22CFC60-C0E1-4222-8204-0D95FA01C356}"/>
                </a:ext>
              </a:extLst>
            </p:cNvPr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612;p32">
              <a:extLst>
                <a:ext uri="{FF2B5EF4-FFF2-40B4-BE49-F238E27FC236}">
                  <a16:creationId xmlns:a16="http://schemas.microsoft.com/office/drawing/2014/main" id="{BF6A0087-38BB-4D1C-84A0-2B80E6F8140B}"/>
                </a:ext>
              </a:extLst>
            </p:cNvPr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613;p32">
              <a:extLst>
                <a:ext uri="{FF2B5EF4-FFF2-40B4-BE49-F238E27FC236}">
                  <a16:creationId xmlns:a16="http://schemas.microsoft.com/office/drawing/2014/main" id="{15284996-B616-4A39-AD31-F66EA701D5FA}"/>
                </a:ext>
              </a:extLst>
            </p:cNvPr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614;p32">
              <a:extLst>
                <a:ext uri="{FF2B5EF4-FFF2-40B4-BE49-F238E27FC236}">
                  <a16:creationId xmlns:a16="http://schemas.microsoft.com/office/drawing/2014/main" id="{40E09825-4263-415B-A3D6-46CC6518488E}"/>
                </a:ext>
              </a:extLst>
            </p:cNvPr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615;p32">
              <a:extLst>
                <a:ext uri="{FF2B5EF4-FFF2-40B4-BE49-F238E27FC236}">
                  <a16:creationId xmlns:a16="http://schemas.microsoft.com/office/drawing/2014/main" id="{E68CBC92-8834-4896-8401-F102BA287351}"/>
                </a:ext>
              </a:extLst>
            </p:cNvPr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616;p32">
              <a:extLst>
                <a:ext uri="{FF2B5EF4-FFF2-40B4-BE49-F238E27FC236}">
                  <a16:creationId xmlns:a16="http://schemas.microsoft.com/office/drawing/2014/main" id="{ADF7243A-E682-4789-B895-40AC23487D02}"/>
                </a:ext>
              </a:extLst>
            </p:cNvPr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617;p32">
              <a:extLst>
                <a:ext uri="{FF2B5EF4-FFF2-40B4-BE49-F238E27FC236}">
                  <a16:creationId xmlns:a16="http://schemas.microsoft.com/office/drawing/2014/main" id="{B839BE8A-408F-4493-9FED-DDE04F144A8D}"/>
                </a:ext>
              </a:extLst>
            </p:cNvPr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618;p32">
              <a:extLst>
                <a:ext uri="{FF2B5EF4-FFF2-40B4-BE49-F238E27FC236}">
                  <a16:creationId xmlns:a16="http://schemas.microsoft.com/office/drawing/2014/main" id="{34AD0EC2-7E40-4CE5-8E66-61A2B339DA22}"/>
                </a:ext>
              </a:extLst>
            </p:cNvPr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619;p32">
              <a:extLst>
                <a:ext uri="{FF2B5EF4-FFF2-40B4-BE49-F238E27FC236}">
                  <a16:creationId xmlns:a16="http://schemas.microsoft.com/office/drawing/2014/main" id="{D3B8E2A6-65F1-42B2-8C87-CF4BA1E0FA2C}"/>
                </a:ext>
              </a:extLst>
            </p:cNvPr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620;p32">
              <a:extLst>
                <a:ext uri="{FF2B5EF4-FFF2-40B4-BE49-F238E27FC236}">
                  <a16:creationId xmlns:a16="http://schemas.microsoft.com/office/drawing/2014/main" id="{9F039DED-3BCA-459B-811B-348BFC2CA759}"/>
                </a:ext>
              </a:extLst>
            </p:cNvPr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621;p32">
              <a:extLst>
                <a:ext uri="{FF2B5EF4-FFF2-40B4-BE49-F238E27FC236}">
                  <a16:creationId xmlns:a16="http://schemas.microsoft.com/office/drawing/2014/main" id="{100F9B4E-E3A6-436A-9C98-8E6AF064498B}"/>
                </a:ext>
              </a:extLst>
            </p:cNvPr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622;p32">
              <a:extLst>
                <a:ext uri="{FF2B5EF4-FFF2-40B4-BE49-F238E27FC236}">
                  <a16:creationId xmlns:a16="http://schemas.microsoft.com/office/drawing/2014/main" id="{E80576B9-1025-453A-9119-13813595D8E4}"/>
                </a:ext>
              </a:extLst>
            </p:cNvPr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623;p32">
              <a:extLst>
                <a:ext uri="{FF2B5EF4-FFF2-40B4-BE49-F238E27FC236}">
                  <a16:creationId xmlns:a16="http://schemas.microsoft.com/office/drawing/2014/main" id="{B69773A4-A924-4401-B1E4-495FAB4A20EA}"/>
                </a:ext>
              </a:extLst>
            </p:cNvPr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624;p32">
              <a:extLst>
                <a:ext uri="{FF2B5EF4-FFF2-40B4-BE49-F238E27FC236}">
                  <a16:creationId xmlns:a16="http://schemas.microsoft.com/office/drawing/2014/main" id="{CA25F625-D413-497F-BA40-B497100B091F}"/>
                </a:ext>
              </a:extLst>
            </p:cNvPr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625;p32">
              <a:extLst>
                <a:ext uri="{FF2B5EF4-FFF2-40B4-BE49-F238E27FC236}">
                  <a16:creationId xmlns:a16="http://schemas.microsoft.com/office/drawing/2014/main" id="{B42118B7-BC3A-4188-B6DE-58CC00F2F6F8}"/>
                </a:ext>
              </a:extLst>
            </p:cNvPr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626;p32">
              <a:extLst>
                <a:ext uri="{FF2B5EF4-FFF2-40B4-BE49-F238E27FC236}">
                  <a16:creationId xmlns:a16="http://schemas.microsoft.com/office/drawing/2014/main" id="{3CBBA076-A429-499A-B40A-5BA4BC8DB619}"/>
                </a:ext>
              </a:extLst>
            </p:cNvPr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627;p32">
              <a:extLst>
                <a:ext uri="{FF2B5EF4-FFF2-40B4-BE49-F238E27FC236}">
                  <a16:creationId xmlns:a16="http://schemas.microsoft.com/office/drawing/2014/main" id="{C65C42F6-9B36-4331-A119-DF2F8EC42B4B}"/>
                </a:ext>
              </a:extLst>
            </p:cNvPr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628;p32">
              <a:extLst>
                <a:ext uri="{FF2B5EF4-FFF2-40B4-BE49-F238E27FC236}">
                  <a16:creationId xmlns:a16="http://schemas.microsoft.com/office/drawing/2014/main" id="{FF0C5ECD-2A81-44C9-91A3-2BA505F767C8}"/>
                </a:ext>
              </a:extLst>
            </p:cNvPr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629;p32">
              <a:extLst>
                <a:ext uri="{FF2B5EF4-FFF2-40B4-BE49-F238E27FC236}">
                  <a16:creationId xmlns:a16="http://schemas.microsoft.com/office/drawing/2014/main" id="{1356345D-39AF-4CE0-ADE0-926A4F8FD6CD}"/>
                </a:ext>
              </a:extLst>
            </p:cNvPr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630;p32">
              <a:extLst>
                <a:ext uri="{FF2B5EF4-FFF2-40B4-BE49-F238E27FC236}">
                  <a16:creationId xmlns:a16="http://schemas.microsoft.com/office/drawing/2014/main" id="{531DA98E-F734-4EA7-9B94-76FCD5E2BDC9}"/>
                </a:ext>
              </a:extLst>
            </p:cNvPr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631;p32">
              <a:extLst>
                <a:ext uri="{FF2B5EF4-FFF2-40B4-BE49-F238E27FC236}">
                  <a16:creationId xmlns:a16="http://schemas.microsoft.com/office/drawing/2014/main" id="{79CACE44-440D-46E1-A0DF-AC701E45F03B}"/>
                </a:ext>
              </a:extLst>
            </p:cNvPr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632;p32">
              <a:extLst>
                <a:ext uri="{FF2B5EF4-FFF2-40B4-BE49-F238E27FC236}">
                  <a16:creationId xmlns:a16="http://schemas.microsoft.com/office/drawing/2014/main" id="{A020AD59-C1CC-417D-91D9-6BB3B83ECC9D}"/>
                </a:ext>
              </a:extLst>
            </p:cNvPr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68" name="Google Shape;636;p32">
            <a:extLst>
              <a:ext uri="{FF2B5EF4-FFF2-40B4-BE49-F238E27FC236}">
                <a16:creationId xmlns:a16="http://schemas.microsoft.com/office/drawing/2014/main" id="{BCA7EA83-8A2C-470D-A74F-B2A7FD996B6F}"/>
              </a:ext>
            </a:extLst>
          </p:cNvPr>
          <p:cNvCxnSpPr>
            <a:cxnSpLocks/>
          </p:cNvCxnSpPr>
          <p:nvPr/>
        </p:nvCxnSpPr>
        <p:spPr>
          <a:xfrm flipH="1">
            <a:off x="3305886" y="304099"/>
            <a:ext cx="902400" cy="19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69" name="Google Shape;637;p32">
            <a:extLst>
              <a:ext uri="{FF2B5EF4-FFF2-40B4-BE49-F238E27FC236}">
                <a16:creationId xmlns:a16="http://schemas.microsoft.com/office/drawing/2014/main" id="{2B540EE5-C15A-41AE-973D-C491444DB902}"/>
              </a:ext>
            </a:extLst>
          </p:cNvPr>
          <p:cNvCxnSpPr>
            <a:cxnSpLocks/>
          </p:cNvCxnSpPr>
          <p:nvPr/>
        </p:nvCxnSpPr>
        <p:spPr>
          <a:xfrm rot="10800000">
            <a:off x="2723586" y="1458724"/>
            <a:ext cx="1484700" cy="442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70" name="Google Shape;638;p32">
            <a:extLst>
              <a:ext uri="{FF2B5EF4-FFF2-40B4-BE49-F238E27FC236}">
                <a16:creationId xmlns:a16="http://schemas.microsoft.com/office/drawing/2014/main" id="{048C0036-9DAF-43B4-B858-3CCE90E5ABB8}"/>
              </a:ext>
            </a:extLst>
          </p:cNvPr>
          <p:cNvCxnSpPr>
            <a:cxnSpLocks/>
          </p:cNvCxnSpPr>
          <p:nvPr/>
        </p:nvCxnSpPr>
        <p:spPr>
          <a:xfrm>
            <a:off x="1202537" y="944461"/>
            <a:ext cx="841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43"/>
          <p:cNvSpPr/>
          <p:nvPr/>
        </p:nvSpPr>
        <p:spPr>
          <a:xfrm>
            <a:off x="1206334" y="1845088"/>
            <a:ext cx="410017" cy="4455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chemeClr val="tx2"/>
                </a:solidFill>
                <a:latin typeface="Arial Black" panose="020B0A04020102020204" pitchFamily="34" charset="0"/>
                <a:cs typeface="Aharoni" panose="020B0604020202020204" pitchFamily="2" charset="-79"/>
              </a:rPr>
              <a:t>1</a:t>
            </a:r>
            <a:endParaRPr sz="1800" dirty="0">
              <a:solidFill>
                <a:schemeClr val="tx2"/>
              </a:solidFill>
              <a:latin typeface="Arial Black" panose="020B0A04020102020204" pitchFamily="34" charset="0"/>
              <a:cs typeface="Aharoni" panose="020B0604020202020204" pitchFamily="2" charset="-79"/>
            </a:endParaRPr>
          </a:p>
        </p:txBody>
      </p:sp>
      <p:sp>
        <p:nvSpPr>
          <p:cNvPr id="1722" name="Google Shape;1722;p43"/>
          <p:cNvSpPr txBox="1">
            <a:spLocks noGrp="1"/>
          </p:cNvSpPr>
          <p:nvPr>
            <p:ph type="subTitle" idx="2"/>
          </p:nvPr>
        </p:nvSpPr>
        <p:spPr>
          <a:xfrm flipH="1">
            <a:off x="5135965" y="2290588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dirty="0"/>
              <a:t>As future work we will possibly implement a "community" space, notifications and a local chat.</a:t>
            </a:r>
            <a:endParaRPr dirty="0"/>
          </a:p>
        </p:txBody>
      </p:sp>
      <p:sp>
        <p:nvSpPr>
          <p:cNvPr id="1723" name="Google Shape;1723;p43"/>
          <p:cNvSpPr txBox="1">
            <a:spLocks noGrp="1"/>
          </p:cNvSpPr>
          <p:nvPr>
            <p:ph type="subTitle" idx="4"/>
          </p:nvPr>
        </p:nvSpPr>
        <p:spPr>
          <a:xfrm flipH="1">
            <a:off x="1616351" y="2297847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dirty="0"/>
              <a:t>As learning, we highlight the creation of an architecture, the </a:t>
            </a:r>
            <a:r>
              <a:rPr lang="en-US" dirty="0" err="1"/>
              <a:t>Gof</a:t>
            </a:r>
            <a:r>
              <a:rPr lang="en-US" dirty="0"/>
              <a:t> patterns and the SOLID principles, since the use of these were the purpose of our project.</a:t>
            </a:r>
            <a:br>
              <a:rPr lang="es-CO" dirty="0"/>
            </a:br>
            <a:endParaRPr dirty="0"/>
          </a:p>
        </p:txBody>
      </p:sp>
      <p:sp>
        <p:nvSpPr>
          <p:cNvPr id="1724" name="Google Shape;1724;p43"/>
          <p:cNvSpPr txBox="1">
            <a:spLocks noGrp="1"/>
          </p:cNvSpPr>
          <p:nvPr>
            <p:ph type="subTitle" idx="1"/>
          </p:nvPr>
        </p:nvSpPr>
        <p:spPr>
          <a:xfrm flipH="1">
            <a:off x="5135965" y="1852347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s-CO" sz="2400" b="1" dirty="0">
                <a:latin typeface="Rajdhani"/>
                <a:ea typeface="Rajdhani"/>
                <a:cs typeface="Rajdhani"/>
                <a:sym typeface="Rajdhani"/>
              </a:rPr>
              <a:t>CONCLUSION</a:t>
            </a:r>
          </a:p>
        </p:txBody>
      </p:sp>
      <p:sp>
        <p:nvSpPr>
          <p:cNvPr id="1725" name="Google Shape;1725;p43"/>
          <p:cNvSpPr txBox="1">
            <a:spLocks noGrp="1"/>
          </p:cNvSpPr>
          <p:nvPr>
            <p:ph type="subTitle" idx="3"/>
          </p:nvPr>
        </p:nvSpPr>
        <p:spPr>
          <a:xfrm flipH="1">
            <a:off x="1616351" y="1852347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s-CO" sz="2400" b="1" dirty="0">
                <a:latin typeface="Rajdhani"/>
                <a:ea typeface="Rajdhani"/>
                <a:cs typeface="Rajdhani"/>
                <a:sym typeface="Rajdhani"/>
              </a:rPr>
              <a:t>CONCLUSION</a:t>
            </a:r>
          </a:p>
        </p:txBody>
      </p:sp>
      <p:sp>
        <p:nvSpPr>
          <p:cNvPr id="10" name="Google Shape;1719;p43">
            <a:extLst>
              <a:ext uri="{FF2B5EF4-FFF2-40B4-BE49-F238E27FC236}">
                <a16:creationId xmlns:a16="http://schemas.microsoft.com/office/drawing/2014/main" id="{8587911C-8161-45BB-814A-D09B01EEFCF4}"/>
              </a:ext>
            </a:extLst>
          </p:cNvPr>
          <p:cNvSpPr/>
          <p:nvPr/>
        </p:nvSpPr>
        <p:spPr>
          <a:xfrm>
            <a:off x="4725948" y="1852347"/>
            <a:ext cx="410017" cy="4455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chemeClr val="tx2"/>
                </a:solidFill>
                <a:latin typeface="Arial Black" panose="020B0A04020102020204" pitchFamily="34" charset="0"/>
                <a:cs typeface="Aharoni" panose="020B0604020202020204" pitchFamily="2" charset="-79"/>
              </a:rPr>
              <a:t>2</a:t>
            </a:r>
            <a:endParaRPr sz="1800" dirty="0">
              <a:solidFill>
                <a:schemeClr val="tx2"/>
              </a:solidFill>
              <a:latin typeface="Arial Black" panose="020B0A04020102020204" pitchFamily="34" charset="0"/>
              <a:cs typeface="Aharoni" panose="020B0604020202020204" pitchFamily="2" charset="-79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768;p46">
            <a:extLst>
              <a:ext uri="{FF2B5EF4-FFF2-40B4-BE49-F238E27FC236}">
                <a16:creationId xmlns:a16="http://schemas.microsoft.com/office/drawing/2014/main" id="{44613F8B-2B6E-4BFA-B940-3F78E7935EE0}"/>
              </a:ext>
            </a:extLst>
          </p:cNvPr>
          <p:cNvSpPr txBox="1">
            <a:spLocks/>
          </p:cNvSpPr>
          <p:nvPr/>
        </p:nvSpPr>
        <p:spPr>
          <a:xfrm>
            <a:off x="2561999" y="1840350"/>
            <a:ext cx="4020000" cy="14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CO" sz="7200" dirty="0"/>
              <a:t>THANKS!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CO" dirty="0"/>
              <a:t>BUSINESS LOGIC</a:t>
            </a:r>
          </a:p>
        </p:txBody>
      </p:sp>
      <p:cxnSp>
        <p:nvCxnSpPr>
          <p:cNvPr id="143" name="Google Shape;143;p28"/>
          <p:cNvCxnSpPr/>
          <p:nvPr/>
        </p:nvCxnSpPr>
        <p:spPr>
          <a:xfrm>
            <a:off x="6151750" y="630600"/>
            <a:ext cx="0" cy="3882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5" name="Google Shape;145;p28"/>
          <p:cNvSpPr txBox="1"/>
          <p:nvPr/>
        </p:nvSpPr>
        <p:spPr>
          <a:xfrm>
            <a:off x="4392176" y="18889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CO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LOGO</a:t>
            </a:r>
          </a:p>
        </p:txBody>
      </p:sp>
      <p:sp>
        <p:nvSpPr>
          <p:cNvPr id="146" name="Google Shape;146;p28"/>
          <p:cNvSpPr txBox="1"/>
          <p:nvPr/>
        </p:nvSpPr>
        <p:spPr>
          <a:xfrm>
            <a:off x="3983826" y="28877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6360200" y="28877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PORTAL GAMES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6151750" y="18889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COMPANY NAME</a:t>
            </a:r>
          </a:p>
        </p:txBody>
      </p:sp>
      <p:pic>
        <p:nvPicPr>
          <p:cNvPr id="8" name="Imagen 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90AF9CB4-5731-47B3-AA3C-B9EA1BA288AE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74" b="92126" l="4730" r="89865">
                        <a14:foregroundMark x1="58784" y1="30709" x2="58784" y2="30709"/>
                        <a14:foregroundMark x1="70946" y1="22047" x2="70946" y2="22047"/>
                        <a14:foregroundMark x1="56081" y1="15748" x2="56081" y2="15748"/>
                        <a14:foregroundMark x1="41892" y1="12598" x2="41892" y2="12598"/>
                        <a14:foregroundMark x1="27703" y1="16535" x2="27703" y2="16535"/>
                        <a14:foregroundMark x1="15541" y1="30709" x2="18919" y2="72441"/>
                        <a14:foregroundMark x1="30405" y1="86614" x2="60811" y2="92126"/>
                        <a14:foregroundMark x1="5405" y1="40945" x2="5405" y2="52756"/>
                        <a14:foregroundMark x1="32432" y1="14173" x2="74324" y2="31496"/>
                        <a14:foregroundMark x1="74324" y1="31496" x2="77027" y2="35433"/>
                        <a14:foregroundMark x1="41216" y1="7874" x2="79054" y2="31496"/>
                        <a14:foregroundMark x1="79054" y1="31496" x2="82432" y2="44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046" y="2628151"/>
            <a:ext cx="1128395" cy="9683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565371" y="498799"/>
            <a:ext cx="2401121" cy="12767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CO" sz="2800" dirty="0"/>
              <a:t>PROBLEM DESCRIPTION</a:t>
            </a:r>
          </a:p>
        </p:txBody>
      </p:sp>
      <p:cxnSp>
        <p:nvCxnSpPr>
          <p:cNvPr id="137" name="Google Shape;137;p27"/>
          <p:cNvCxnSpPr>
            <a:cxnSpLocks/>
          </p:cNvCxnSpPr>
          <p:nvPr/>
        </p:nvCxnSpPr>
        <p:spPr>
          <a:xfrm>
            <a:off x="6204850" y="544605"/>
            <a:ext cx="0" cy="1241661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" name="Google Shape;135;p27">
            <a:extLst>
              <a:ext uri="{FF2B5EF4-FFF2-40B4-BE49-F238E27FC236}">
                <a16:creationId xmlns:a16="http://schemas.microsoft.com/office/drawing/2014/main" id="{823E9307-2BE6-48A4-AA0C-35E734C9032F}"/>
              </a:ext>
            </a:extLst>
          </p:cNvPr>
          <p:cNvSpPr txBox="1">
            <a:spLocks/>
          </p:cNvSpPr>
          <p:nvPr/>
        </p:nvSpPr>
        <p:spPr>
          <a:xfrm>
            <a:off x="6565370" y="2990362"/>
            <a:ext cx="2195857" cy="127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CO" sz="2800" dirty="0"/>
              <a:t>SOLUTION </a:t>
            </a:r>
          </a:p>
          <a:p>
            <a:r>
              <a:rPr lang="es-CO" sz="2800" dirty="0"/>
              <a:t>DESCRIPTION</a:t>
            </a:r>
          </a:p>
        </p:txBody>
      </p:sp>
      <p:cxnSp>
        <p:nvCxnSpPr>
          <p:cNvPr id="11" name="Google Shape;137;p27">
            <a:extLst>
              <a:ext uri="{FF2B5EF4-FFF2-40B4-BE49-F238E27FC236}">
                <a16:creationId xmlns:a16="http://schemas.microsoft.com/office/drawing/2014/main" id="{1ED8C1EE-808A-4B86-AAAB-0FDF2CAFFFDE}"/>
              </a:ext>
            </a:extLst>
          </p:cNvPr>
          <p:cNvCxnSpPr>
            <a:cxnSpLocks/>
          </p:cNvCxnSpPr>
          <p:nvPr/>
        </p:nvCxnSpPr>
        <p:spPr>
          <a:xfrm>
            <a:off x="6204850" y="3075855"/>
            <a:ext cx="0" cy="1241661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64" name="Google Shape;9098;p55">
            <a:extLst>
              <a:ext uri="{FF2B5EF4-FFF2-40B4-BE49-F238E27FC236}">
                <a16:creationId xmlns:a16="http://schemas.microsoft.com/office/drawing/2014/main" id="{3FCD087F-FE45-402D-880B-5AED11995CD0}"/>
              </a:ext>
            </a:extLst>
          </p:cNvPr>
          <p:cNvGrpSpPr/>
          <p:nvPr/>
        </p:nvGrpSpPr>
        <p:grpSpPr>
          <a:xfrm>
            <a:off x="382773" y="2197181"/>
            <a:ext cx="995439" cy="986859"/>
            <a:chOff x="1187048" y="238125"/>
            <a:chExt cx="5256397" cy="5248476"/>
          </a:xfrm>
        </p:grpSpPr>
        <p:sp>
          <p:nvSpPr>
            <p:cNvPr id="65" name="Google Shape;9099;p55">
              <a:extLst>
                <a:ext uri="{FF2B5EF4-FFF2-40B4-BE49-F238E27FC236}">
                  <a16:creationId xmlns:a16="http://schemas.microsoft.com/office/drawing/2014/main" id="{0BDFFB70-B754-46A2-A087-18F5617A710F}"/>
                </a:ext>
              </a:extLst>
            </p:cNvPr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100;p55">
              <a:extLst>
                <a:ext uri="{FF2B5EF4-FFF2-40B4-BE49-F238E27FC236}">
                  <a16:creationId xmlns:a16="http://schemas.microsoft.com/office/drawing/2014/main" id="{52973D0B-0125-44FB-B229-268ECBD60A59}"/>
                </a:ext>
              </a:extLst>
            </p:cNvPr>
            <p:cNvSpPr/>
            <p:nvPr/>
          </p:nvSpPr>
          <p:spPr>
            <a:xfrm>
              <a:off x="1187048" y="2289901"/>
              <a:ext cx="2628362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101;p55">
              <a:extLst>
                <a:ext uri="{FF2B5EF4-FFF2-40B4-BE49-F238E27FC236}">
                  <a16:creationId xmlns:a16="http://schemas.microsoft.com/office/drawing/2014/main" id="{62AFC217-9C36-4617-89AE-D58481626245}"/>
                </a:ext>
              </a:extLst>
            </p:cNvPr>
            <p:cNvSpPr/>
            <p:nvPr/>
          </p:nvSpPr>
          <p:spPr>
            <a:xfrm>
              <a:off x="3812708" y="244502"/>
              <a:ext cx="2628650" cy="3170611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102;p55">
              <a:extLst>
                <a:ext uri="{FF2B5EF4-FFF2-40B4-BE49-F238E27FC236}">
                  <a16:creationId xmlns:a16="http://schemas.microsoft.com/office/drawing/2014/main" id="{141DBDD8-7D86-46CF-889D-1D36FE17C259}"/>
                </a:ext>
              </a:extLst>
            </p:cNvPr>
            <p:cNvSpPr/>
            <p:nvPr/>
          </p:nvSpPr>
          <p:spPr>
            <a:xfrm>
              <a:off x="3244845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BAE356-9250-49A3-ADE3-42B76652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297" y="229043"/>
            <a:ext cx="1876203" cy="187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g, gear, idea, solution icon">
            <a:extLst>
              <a:ext uri="{FF2B5EF4-FFF2-40B4-BE49-F238E27FC236}">
                <a16:creationId xmlns:a16="http://schemas.microsoft.com/office/drawing/2014/main" id="{12378DA1-718D-494A-A1F2-C61EE4904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442" y="2690611"/>
            <a:ext cx="1876203" cy="187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CO" dirty="0"/>
              <a:t>STAKEHOLDERS</a:t>
            </a:r>
            <a:endParaRPr lang="es-CO" sz="3000" dirty="0">
              <a:solidFill>
                <a:srgbClr val="F3F3F3"/>
              </a:solidFill>
            </a:endParaRPr>
          </a:p>
        </p:txBody>
      </p:sp>
      <p:pic>
        <p:nvPicPr>
          <p:cNvPr id="2052" name="Picture 4" descr="Hombre persona | Icono Gratis">
            <a:extLst>
              <a:ext uri="{FF2B5EF4-FFF2-40B4-BE49-F238E27FC236}">
                <a16:creationId xmlns:a16="http://schemas.microsoft.com/office/drawing/2014/main" id="{521D5306-3D7F-4988-818D-008C3A4AE9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1" r="26151"/>
          <a:stretch/>
        </p:blipFill>
        <p:spPr bwMode="auto">
          <a:xfrm>
            <a:off x="4008474" y="1738867"/>
            <a:ext cx="1104791" cy="226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64;p29">
            <a:extLst>
              <a:ext uri="{FF2B5EF4-FFF2-40B4-BE49-F238E27FC236}">
                <a16:creationId xmlns:a16="http://schemas.microsoft.com/office/drawing/2014/main" id="{AC21A195-EEE8-4785-819C-BDB6C9A5E1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20706" y="1381537"/>
            <a:ext cx="805569" cy="3445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s-CO" sz="1100" dirty="0"/>
              <a:t>GAMER COMMUNITY</a:t>
            </a:r>
            <a:endParaRPr sz="1100" dirty="0"/>
          </a:p>
        </p:txBody>
      </p:sp>
      <p:sp>
        <p:nvSpPr>
          <p:cNvPr id="27" name="Google Shape;164;p29">
            <a:extLst>
              <a:ext uri="{FF2B5EF4-FFF2-40B4-BE49-F238E27FC236}">
                <a16:creationId xmlns:a16="http://schemas.microsoft.com/office/drawing/2014/main" id="{335E95D2-2A71-4989-9C34-F40723A410F6}"/>
              </a:ext>
            </a:extLst>
          </p:cNvPr>
          <p:cNvSpPr txBox="1">
            <a:spLocks/>
          </p:cNvSpPr>
          <p:nvPr/>
        </p:nvSpPr>
        <p:spPr>
          <a:xfrm>
            <a:off x="6806752" y="1990470"/>
            <a:ext cx="805569" cy="34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CO" sz="1100" dirty="0"/>
              <a:t>VIDEOGAMES COMPANIES</a:t>
            </a:r>
          </a:p>
        </p:txBody>
      </p:sp>
      <p:sp>
        <p:nvSpPr>
          <p:cNvPr id="28" name="Google Shape;164;p29">
            <a:extLst>
              <a:ext uri="{FF2B5EF4-FFF2-40B4-BE49-F238E27FC236}">
                <a16:creationId xmlns:a16="http://schemas.microsoft.com/office/drawing/2014/main" id="{9989BBAA-7CF1-4FC2-9A0E-C90FCEE829F7}"/>
              </a:ext>
            </a:extLst>
          </p:cNvPr>
          <p:cNvSpPr txBox="1">
            <a:spLocks/>
          </p:cNvSpPr>
          <p:nvPr/>
        </p:nvSpPr>
        <p:spPr>
          <a:xfrm>
            <a:off x="6806752" y="2688616"/>
            <a:ext cx="805569" cy="34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CO" sz="1100" dirty="0"/>
              <a:t>UNIVERSITIES</a:t>
            </a:r>
          </a:p>
        </p:txBody>
      </p:sp>
      <p:sp>
        <p:nvSpPr>
          <p:cNvPr id="29" name="Google Shape;164;p29">
            <a:extLst>
              <a:ext uri="{FF2B5EF4-FFF2-40B4-BE49-F238E27FC236}">
                <a16:creationId xmlns:a16="http://schemas.microsoft.com/office/drawing/2014/main" id="{E60A6F2F-A338-4592-9464-C037E676E473}"/>
              </a:ext>
            </a:extLst>
          </p:cNvPr>
          <p:cNvSpPr txBox="1">
            <a:spLocks/>
          </p:cNvSpPr>
          <p:nvPr/>
        </p:nvSpPr>
        <p:spPr>
          <a:xfrm>
            <a:off x="6764258" y="3255745"/>
            <a:ext cx="890556" cy="34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CO" sz="1100" dirty="0"/>
              <a:t>GOVERNMENT</a:t>
            </a:r>
          </a:p>
        </p:txBody>
      </p:sp>
      <p:sp>
        <p:nvSpPr>
          <p:cNvPr id="30" name="Google Shape;164;p29">
            <a:extLst>
              <a:ext uri="{FF2B5EF4-FFF2-40B4-BE49-F238E27FC236}">
                <a16:creationId xmlns:a16="http://schemas.microsoft.com/office/drawing/2014/main" id="{C3902102-E403-42D9-8748-D15727C9E4DD}"/>
              </a:ext>
            </a:extLst>
          </p:cNvPr>
          <p:cNvSpPr txBox="1">
            <a:spLocks/>
          </p:cNvSpPr>
          <p:nvPr/>
        </p:nvSpPr>
        <p:spPr>
          <a:xfrm>
            <a:off x="5920705" y="3823420"/>
            <a:ext cx="805569" cy="34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CO" sz="1100" dirty="0"/>
              <a:t>CUSTOMERS</a:t>
            </a:r>
          </a:p>
        </p:txBody>
      </p:sp>
      <p:cxnSp>
        <p:nvCxnSpPr>
          <p:cNvPr id="31" name="Google Shape;167;p29">
            <a:extLst>
              <a:ext uri="{FF2B5EF4-FFF2-40B4-BE49-F238E27FC236}">
                <a16:creationId xmlns:a16="http://schemas.microsoft.com/office/drawing/2014/main" id="{8C6B40EF-8A23-4E30-8399-0B7BD1A2C067}"/>
              </a:ext>
            </a:extLst>
          </p:cNvPr>
          <p:cNvCxnSpPr>
            <a:cxnSpLocks/>
            <a:stCxn id="26" idx="1"/>
            <a:endCxn id="2052" idx="3"/>
          </p:cNvCxnSpPr>
          <p:nvPr/>
        </p:nvCxnSpPr>
        <p:spPr>
          <a:xfrm flipH="1">
            <a:off x="5113265" y="1553812"/>
            <a:ext cx="807441" cy="1319859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4" name="Google Shape;167;p29">
            <a:extLst>
              <a:ext uri="{FF2B5EF4-FFF2-40B4-BE49-F238E27FC236}">
                <a16:creationId xmlns:a16="http://schemas.microsoft.com/office/drawing/2014/main" id="{D7A14750-74D9-4EE3-A91F-D76936B7661D}"/>
              </a:ext>
            </a:extLst>
          </p:cNvPr>
          <p:cNvCxnSpPr>
            <a:cxnSpLocks/>
            <a:stCxn id="27" idx="1"/>
            <a:endCxn id="2052" idx="3"/>
          </p:cNvCxnSpPr>
          <p:nvPr/>
        </p:nvCxnSpPr>
        <p:spPr>
          <a:xfrm flipH="1">
            <a:off x="5113265" y="2162745"/>
            <a:ext cx="1693487" cy="710926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" name="Google Shape;167;p29">
            <a:extLst>
              <a:ext uri="{FF2B5EF4-FFF2-40B4-BE49-F238E27FC236}">
                <a16:creationId xmlns:a16="http://schemas.microsoft.com/office/drawing/2014/main" id="{A8C750DA-14AD-4B65-A947-2F9183C432F7}"/>
              </a:ext>
            </a:extLst>
          </p:cNvPr>
          <p:cNvCxnSpPr>
            <a:cxnSpLocks/>
            <a:stCxn id="28" idx="1"/>
            <a:endCxn id="2052" idx="3"/>
          </p:cNvCxnSpPr>
          <p:nvPr/>
        </p:nvCxnSpPr>
        <p:spPr>
          <a:xfrm flipH="1">
            <a:off x="5113265" y="2860891"/>
            <a:ext cx="1693487" cy="1278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1" name="Google Shape;167;p29">
            <a:extLst>
              <a:ext uri="{FF2B5EF4-FFF2-40B4-BE49-F238E27FC236}">
                <a16:creationId xmlns:a16="http://schemas.microsoft.com/office/drawing/2014/main" id="{4DEEC11D-B333-4C94-928E-7AD1EAEF5D50}"/>
              </a:ext>
            </a:extLst>
          </p:cNvPr>
          <p:cNvCxnSpPr>
            <a:cxnSpLocks/>
            <a:stCxn id="29" idx="1"/>
            <a:endCxn id="2052" idx="3"/>
          </p:cNvCxnSpPr>
          <p:nvPr/>
        </p:nvCxnSpPr>
        <p:spPr>
          <a:xfrm flipH="1" flipV="1">
            <a:off x="5113265" y="2873671"/>
            <a:ext cx="1650993" cy="554349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4" name="Google Shape;167;p29">
            <a:extLst>
              <a:ext uri="{FF2B5EF4-FFF2-40B4-BE49-F238E27FC236}">
                <a16:creationId xmlns:a16="http://schemas.microsoft.com/office/drawing/2014/main" id="{6C0144FD-2030-4987-AC90-BA66B96BB030}"/>
              </a:ext>
            </a:extLst>
          </p:cNvPr>
          <p:cNvCxnSpPr>
            <a:cxnSpLocks/>
            <a:stCxn id="30" idx="1"/>
            <a:endCxn id="2052" idx="3"/>
          </p:cNvCxnSpPr>
          <p:nvPr/>
        </p:nvCxnSpPr>
        <p:spPr>
          <a:xfrm flipH="1" flipV="1">
            <a:off x="5113265" y="2873671"/>
            <a:ext cx="807440" cy="1122024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" name="Google Shape;164;p29">
            <a:extLst>
              <a:ext uri="{FF2B5EF4-FFF2-40B4-BE49-F238E27FC236}">
                <a16:creationId xmlns:a16="http://schemas.microsoft.com/office/drawing/2014/main" id="{9C1FDF69-D6BF-4582-920E-486C06D43666}"/>
              </a:ext>
            </a:extLst>
          </p:cNvPr>
          <p:cNvSpPr txBox="1">
            <a:spLocks/>
          </p:cNvSpPr>
          <p:nvPr/>
        </p:nvSpPr>
        <p:spPr>
          <a:xfrm>
            <a:off x="2177326" y="2923975"/>
            <a:ext cx="805569" cy="34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CO" sz="1100" dirty="0"/>
              <a:t>DEVELOPERS</a:t>
            </a:r>
          </a:p>
        </p:txBody>
      </p:sp>
      <p:sp>
        <p:nvSpPr>
          <p:cNvPr id="48" name="Google Shape;164;p29">
            <a:extLst>
              <a:ext uri="{FF2B5EF4-FFF2-40B4-BE49-F238E27FC236}">
                <a16:creationId xmlns:a16="http://schemas.microsoft.com/office/drawing/2014/main" id="{D539471C-C1AC-42E5-8BB8-84AD8FC23604}"/>
              </a:ext>
            </a:extLst>
          </p:cNvPr>
          <p:cNvSpPr txBox="1">
            <a:spLocks/>
          </p:cNvSpPr>
          <p:nvPr/>
        </p:nvSpPr>
        <p:spPr>
          <a:xfrm>
            <a:off x="2125810" y="2269829"/>
            <a:ext cx="805569" cy="34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CO" sz="1100" dirty="0"/>
              <a:t>MANAGER</a:t>
            </a:r>
          </a:p>
        </p:txBody>
      </p:sp>
      <p:cxnSp>
        <p:nvCxnSpPr>
          <p:cNvPr id="50" name="Google Shape;167;p29">
            <a:extLst>
              <a:ext uri="{FF2B5EF4-FFF2-40B4-BE49-F238E27FC236}">
                <a16:creationId xmlns:a16="http://schemas.microsoft.com/office/drawing/2014/main" id="{0A59E653-77F3-44F2-8C34-1948FBDF09D9}"/>
              </a:ext>
            </a:extLst>
          </p:cNvPr>
          <p:cNvCxnSpPr>
            <a:cxnSpLocks/>
            <a:stCxn id="2052" idx="1"/>
            <a:endCxn id="48" idx="3"/>
          </p:cNvCxnSpPr>
          <p:nvPr/>
        </p:nvCxnSpPr>
        <p:spPr>
          <a:xfrm flipH="1" flipV="1">
            <a:off x="2931379" y="2442104"/>
            <a:ext cx="1077095" cy="431567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5" name="Google Shape;167;p29">
            <a:extLst>
              <a:ext uri="{FF2B5EF4-FFF2-40B4-BE49-F238E27FC236}">
                <a16:creationId xmlns:a16="http://schemas.microsoft.com/office/drawing/2014/main" id="{8E309B30-3A6B-4D15-BFD8-2B3C0B503EE5}"/>
              </a:ext>
            </a:extLst>
          </p:cNvPr>
          <p:cNvCxnSpPr>
            <a:cxnSpLocks/>
            <a:stCxn id="2052" idx="1"/>
            <a:endCxn id="47" idx="3"/>
          </p:cNvCxnSpPr>
          <p:nvPr/>
        </p:nvCxnSpPr>
        <p:spPr>
          <a:xfrm flipH="1">
            <a:off x="2982895" y="2873671"/>
            <a:ext cx="1025579" cy="222579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CO" dirty="0"/>
              <a:t>REQUERIMENT LIST</a:t>
            </a:r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64DF7B81-087C-49D3-8013-85B778C90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634360"/>
              </p:ext>
            </p:extLst>
          </p:nvPr>
        </p:nvGraphicFramePr>
        <p:xfrm>
          <a:off x="4678668" y="2559650"/>
          <a:ext cx="2870791" cy="1503033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830635">
                  <a:extLst>
                    <a:ext uri="{9D8B030D-6E8A-4147-A177-3AD203B41FA5}">
                      <a16:colId xmlns:a16="http://schemas.microsoft.com/office/drawing/2014/main" val="3134438255"/>
                    </a:ext>
                  </a:extLst>
                </a:gridCol>
                <a:gridCol w="2040156">
                  <a:extLst>
                    <a:ext uri="{9D8B030D-6E8A-4147-A177-3AD203B41FA5}">
                      <a16:colId xmlns:a16="http://schemas.microsoft.com/office/drawing/2014/main" val="787537437"/>
                    </a:ext>
                  </a:extLst>
                </a:gridCol>
              </a:tblGrid>
              <a:tr h="214719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 err="1">
                          <a:effectLst/>
                          <a:latin typeface="Fira Sans Condensed Light"/>
                        </a:rPr>
                        <a:t>Code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Fira Sans Condensed Ligh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 err="1">
                          <a:effectLst/>
                          <a:latin typeface="Fira Sans Condensed Light"/>
                        </a:rPr>
                        <a:t>Name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Fira Sans Condensed Ligh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13033943"/>
                  </a:ext>
                </a:extLst>
              </a:tr>
              <a:tr h="214719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  <a:latin typeface="Fira Sans Condensed Light"/>
                        </a:rPr>
                        <a:t>RNF01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Fira Sans Condensed Ligh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  <a:latin typeface="Fira Sans Condensed Light"/>
                        </a:rPr>
                        <a:t> Graphic interface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Fira Sans Condensed Ligh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6798451"/>
                  </a:ext>
                </a:extLst>
              </a:tr>
              <a:tr h="214719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  <a:latin typeface="Fira Sans Condensed Light"/>
                        </a:rPr>
                        <a:t>RNF02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Fira Sans Condensed Ligh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  <a:latin typeface="Fira Sans Condensed Light"/>
                        </a:rPr>
                        <a:t> </a:t>
                      </a:r>
                      <a:r>
                        <a:rPr lang="es-CO" sz="1100" u="none" strike="noStrike" dirty="0" err="1">
                          <a:effectLst/>
                          <a:latin typeface="Fira Sans Condensed Light"/>
                        </a:rPr>
                        <a:t>Programming</a:t>
                      </a:r>
                      <a:r>
                        <a:rPr lang="es-CO" sz="1100" u="none" strike="noStrike" dirty="0">
                          <a:effectLst/>
                          <a:latin typeface="Fira Sans Condensed Light"/>
                        </a:rPr>
                        <a:t> </a:t>
                      </a:r>
                      <a:r>
                        <a:rPr lang="es-CO" sz="1100" u="none" strike="noStrike" dirty="0" err="1">
                          <a:effectLst/>
                          <a:latin typeface="Fira Sans Condensed Light"/>
                        </a:rPr>
                        <a:t>language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Fira Sans Condensed Ligh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8144624"/>
                  </a:ext>
                </a:extLst>
              </a:tr>
              <a:tr h="214719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  <a:latin typeface="Fira Sans Condensed Light"/>
                        </a:rPr>
                        <a:t>RNF03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Fira Sans Condensed Ligh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  <a:latin typeface="Fira Sans Condensed Light"/>
                        </a:rPr>
                        <a:t> </a:t>
                      </a:r>
                      <a:r>
                        <a:rPr lang="es-CO" sz="1100" u="none" strike="noStrike" dirty="0" err="1">
                          <a:effectLst/>
                          <a:latin typeface="Fira Sans Condensed Light"/>
                        </a:rPr>
                        <a:t>Development</a:t>
                      </a:r>
                      <a:r>
                        <a:rPr lang="es-CO" sz="1100" u="none" strike="noStrike" dirty="0">
                          <a:effectLst/>
                          <a:latin typeface="Fira Sans Condensed Light"/>
                        </a:rPr>
                        <a:t> </a:t>
                      </a:r>
                      <a:r>
                        <a:rPr lang="es-CO" sz="1100" u="none" strike="noStrike" dirty="0" err="1">
                          <a:effectLst/>
                          <a:latin typeface="Fira Sans Condensed Light"/>
                        </a:rPr>
                        <a:t>environment</a:t>
                      </a:r>
                      <a:endParaRPr lang="es-CO" sz="1100" u="none" strike="noStrike" dirty="0">
                        <a:effectLst/>
                        <a:latin typeface="Fira Sans Condensed Ligh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8289954"/>
                  </a:ext>
                </a:extLst>
              </a:tr>
              <a:tr h="214719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  <a:latin typeface="Fira Sans Condensed Light"/>
                        </a:rPr>
                        <a:t>RNF04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Fira Sans Condensed Ligh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  <a:latin typeface="Fira Sans Condensed Light"/>
                        </a:rPr>
                        <a:t> Data </a:t>
                      </a:r>
                      <a:r>
                        <a:rPr lang="es-CO" sz="1100" u="none" strike="noStrike" dirty="0" err="1">
                          <a:effectLst/>
                          <a:latin typeface="Fira Sans Condensed Light"/>
                        </a:rPr>
                        <a:t>persistence</a:t>
                      </a:r>
                      <a:endParaRPr lang="es-CO" sz="1100" u="none" strike="noStrike" dirty="0">
                        <a:effectLst/>
                        <a:latin typeface="Fira Sans Condensed Ligh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7410500"/>
                  </a:ext>
                </a:extLst>
              </a:tr>
              <a:tr h="214719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  <a:latin typeface="Fira Sans Condensed Light"/>
                        </a:rPr>
                        <a:t>RNF05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Fira Sans Condensed Ligh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  <a:latin typeface="Fira Sans Condensed Light"/>
                        </a:rPr>
                        <a:t> </a:t>
                      </a:r>
                      <a:r>
                        <a:rPr lang="es-CO" sz="1100" u="none" strike="noStrike" dirty="0" err="1">
                          <a:effectLst/>
                          <a:latin typeface="Fira Sans Condensed Light"/>
                        </a:rPr>
                        <a:t>Usability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Fira Sans Condensed Ligh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8809851"/>
                  </a:ext>
                </a:extLst>
              </a:tr>
              <a:tr h="214719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  <a:latin typeface="Fira Sans Condensed Light"/>
                        </a:rPr>
                        <a:t>RNF06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Fira Sans Condensed Ligh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  <a:latin typeface="Fira Sans Condensed Light"/>
                        </a:rPr>
                        <a:t> Multimedia </a:t>
                      </a:r>
                      <a:r>
                        <a:rPr lang="es-CO" sz="1100" u="none" strike="noStrike" dirty="0" err="1">
                          <a:effectLst/>
                          <a:latin typeface="Fira Sans Condensed Light"/>
                        </a:rPr>
                        <a:t>content</a:t>
                      </a:r>
                      <a:endParaRPr lang="es-CO" sz="1100" u="none" strike="noStrike" dirty="0">
                        <a:effectLst/>
                        <a:latin typeface="Fira Sans Condensed Ligh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6718938"/>
                  </a:ext>
                </a:extLst>
              </a:tr>
            </a:tbl>
          </a:graphicData>
        </a:graphic>
      </p:graphicFrame>
      <p:grpSp>
        <p:nvGrpSpPr>
          <p:cNvPr id="402" name="Google Shape;8613;p53">
            <a:extLst>
              <a:ext uri="{FF2B5EF4-FFF2-40B4-BE49-F238E27FC236}">
                <a16:creationId xmlns:a16="http://schemas.microsoft.com/office/drawing/2014/main" id="{4A2F5CF6-E5EC-4B36-99F0-D45982F1A8ED}"/>
              </a:ext>
            </a:extLst>
          </p:cNvPr>
          <p:cNvGrpSpPr/>
          <p:nvPr/>
        </p:nvGrpSpPr>
        <p:grpSpPr>
          <a:xfrm>
            <a:off x="7250001" y="163569"/>
            <a:ext cx="1616964" cy="346256"/>
            <a:chOff x="1808063" y="4294338"/>
            <a:chExt cx="3370782" cy="721817"/>
          </a:xfrm>
        </p:grpSpPr>
        <p:sp>
          <p:nvSpPr>
            <p:cNvPr id="403" name="Google Shape;8614;p53">
              <a:extLst>
                <a:ext uri="{FF2B5EF4-FFF2-40B4-BE49-F238E27FC236}">
                  <a16:creationId xmlns:a16="http://schemas.microsoft.com/office/drawing/2014/main" id="{ED6BDA29-F2AD-4612-B759-A7A6AA062B12}"/>
                </a:ext>
              </a:extLst>
            </p:cNvPr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8615;p53">
              <a:extLst>
                <a:ext uri="{FF2B5EF4-FFF2-40B4-BE49-F238E27FC236}">
                  <a16:creationId xmlns:a16="http://schemas.microsoft.com/office/drawing/2014/main" id="{E8C46111-89B1-4880-B876-B13530CB76D9}"/>
                </a:ext>
              </a:extLst>
            </p:cNvPr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8616;p53">
              <a:extLst>
                <a:ext uri="{FF2B5EF4-FFF2-40B4-BE49-F238E27FC236}">
                  <a16:creationId xmlns:a16="http://schemas.microsoft.com/office/drawing/2014/main" id="{66C2D026-4120-43DC-BE76-FA7F351540C8}"/>
                </a:ext>
              </a:extLst>
            </p:cNvPr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8617;p53">
              <a:extLst>
                <a:ext uri="{FF2B5EF4-FFF2-40B4-BE49-F238E27FC236}">
                  <a16:creationId xmlns:a16="http://schemas.microsoft.com/office/drawing/2014/main" id="{290211DB-CA28-44E0-8F91-BD7C7DD3D09F}"/>
                </a:ext>
              </a:extLst>
            </p:cNvPr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8618;p53">
              <a:extLst>
                <a:ext uri="{FF2B5EF4-FFF2-40B4-BE49-F238E27FC236}">
                  <a16:creationId xmlns:a16="http://schemas.microsoft.com/office/drawing/2014/main" id="{E531ED83-425B-4C98-981B-1C477B6516DD}"/>
                </a:ext>
              </a:extLst>
            </p:cNvPr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8619;p53">
              <a:extLst>
                <a:ext uri="{FF2B5EF4-FFF2-40B4-BE49-F238E27FC236}">
                  <a16:creationId xmlns:a16="http://schemas.microsoft.com/office/drawing/2014/main" id="{7E839B81-CB1A-4602-921D-C8C561FA594C}"/>
                </a:ext>
              </a:extLst>
            </p:cNvPr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8620;p53">
              <a:extLst>
                <a:ext uri="{FF2B5EF4-FFF2-40B4-BE49-F238E27FC236}">
                  <a16:creationId xmlns:a16="http://schemas.microsoft.com/office/drawing/2014/main" id="{BEF9E1EF-FCD7-49EB-B72F-17DBD6D489C9}"/>
                </a:ext>
              </a:extLst>
            </p:cNvPr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8621;p53">
              <a:extLst>
                <a:ext uri="{FF2B5EF4-FFF2-40B4-BE49-F238E27FC236}">
                  <a16:creationId xmlns:a16="http://schemas.microsoft.com/office/drawing/2014/main" id="{FC8BE672-29DE-45B0-B55A-4492DBB06CB5}"/>
                </a:ext>
              </a:extLst>
            </p:cNvPr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8622;p53">
              <a:extLst>
                <a:ext uri="{FF2B5EF4-FFF2-40B4-BE49-F238E27FC236}">
                  <a16:creationId xmlns:a16="http://schemas.microsoft.com/office/drawing/2014/main" id="{DA55DD84-E884-47E1-BE77-8EFFAF8F312B}"/>
                </a:ext>
              </a:extLst>
            </p:cNvPr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8623;p53">
              <a:extLst>
                <a:ext uri="{FF2B5EF4-FFF2-40B4-BE49-F238E27FC236}">
                  <a16:creationId xmlns:a16="http://schemas.microsoft.com/office/drawing/2014/main" id="{F9FFBA1F-2989-4D32-9E0D-40256FECCA53}"/>
                </a:ext>
              </a:extLst>
            </p:cNvPr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8515;p53">
            <a:extLst>
              <a:ext uri="{FF2B5EF4-FFF2-40B4-BE49-F238E27FC236}">
                <a16:creationId xmlns:a16="http://schemas.microsoft.com/office/drawing/2014/main" id="{5FCDB3CA-4E3E-44D5-8DF5-EC57DE2B6D25}"/>
              </a:ext>
            </a:extLst>
          </p:cNvPr>
          <p:cNvGrpSpPr/>
          <p:nvPr/>
        </p:nvGrpSpPr>
        <p:grpSpPr>
          <a:xfrm rot="5400000">
            <a:off x="-424254" y="3910661"/>
            <a:ext cx="1565716" cy="366729"/>
            <a:chOff x="1247650" y="2075423"/>
            <a:chExt cx="6648477" cy="1557238"/>
          </a:xfrm>
        </p:grpSpPr>
        <p:sp>
          <p:nvSpPr>
            <p:cNvPr id="414" name="Google Shape;8516;p53">
              <a:extLst>
                <a:ext uri="{FF2B5EF4-FFF2-40B4-BE49-F238E27FC236}">
                  <a16:creationId xmlns:a16="http://schemas.microsoft.com/office/drawing/2014/main" id="{0F60C08E-E851-4347-8492-D8DE1C21E007}"/>
                </a:ext>
              </a:extLst>
            </p:cNvPr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8517;p53">
              <a:extLst>
                <a:ext uri="{FF2B5EF4-FFF2-40B4-BE49-F238E27FC236}">
                  <a16:creationId xmlns:a16="http://schemas.microsoft.com/office/drawing/2014/main" id="{ECF45A9F-D3CB-4222-8E3B-CDE21E93CBE9}"/>
                </a:ext>
              </a:extLst>
            </p:cNvPr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8518;p53">
              <a:extLst>
                <a:ext uri="{FF2B5EF4-FFF2-40B4-BE49-F238E27FC236}">
                  <a16:creationId xmlns:a16="http://schemas.microsoft.com/office/drawing/2014/main" id="{B481C860-9E97-4760-97EB-B09B6EB74DDD}"/>
                </a:ext>
              </a:extLst>
            </p:cNvPr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8519;p53">
              <a:extLst>
                <a:ext uri="{FF2B5EF4-FFF2-40B4-BE49-F238E27FC236}">
                  <a16:creationId xmlns:a16="http://schemas.microsoft.com/office/drawing/2014/main" id="{C390CB10-865C-4BC1-AFA3-C92C9A100F90}"/>
                </a:ext>
              </a:extLst>
            </p:cNvPr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8520;p53">
              <a:extLst>
                <a:ext uri="{FF2B5EF4-FFF2-40B4-BE49-F238E27FC236}">
                  <a16:creationId xmlns:a16="http://schemas.microsoft.com/office/drawing/2014/main" id="{CB550890-78A6-4150-B7AF-FA4C56540DCB}"/>
                </a:ext>
              </a:extLst>
            </p:cNvPr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8521;p53">
              <a:extLst>
                <a:ext uri="{FF2B5EF4-FFF2-40B4-BE49-F238E27FC236}">
                  <a16:creationId xmlns:a16="http://schemas.microsoft.com/office/drawing/2014/main" id="{542D5598-4BCA-49A0-8AB0-2C2AA350D810}"/>
                </a:ext>
              </a:extLst>
            </p:cNvPr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186;p31">
            <a:extLst>
              <a:ext uri="{FF2B5EF4-FFF2-40B4-BE49-F238E27FC236}">
                <a16:creationId xmlns:a16="http://schemas.microsoft.com/office/drawing/2014/main" id="{AB04F100-0C9C-4CAC-A0E0-50D067B99523}"/>
              </a:ext>
            </a:extLst>
          </p:cNvPr>
          <p:cNvSpPr txBox="1">
            <a:spLocks/>
          </p:cNvSpPr>
          <p:nvPr/>
        </p:nvSpPr>
        <p:spPr>
          <a:xfrm>
            <a:off x="1593268" y="1149083"/>
            <a:ext cx="2367363" cy="385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CO" sz="2000" dirty="0"/>
              <a:t>FUNCTIONAL</a:t>
            </a:r>
          </a:p>
        </p:txBody>
      </p:sp>
      <p:graphicFrame>
        <p:nvGraphicFramePr>
          <p:cNvPr id="24" name="Tabla 23">
            <a:extLst>
              <a:ext uri="{FF2B5EF4-FFF2-40B4-BE49-F238E27FC236}">
                <a16:creationId xmlns:a16="http://schemas.microsoft.com/office/drawing/2014/main" id="{69AFCAFC-76F4-4D67-B094-DF6559FCE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645786"/>
              </p:ext>
            </p:extLst>
          </p:nvPr>
        </p:nvGraphicFramePr>
        <p:xfrm>
          <a:off x="1237075" y="1612879"/>
          <a:ext cx="3079750" cy="3396576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891095">
                  <a:extLst>
                    <a:ext uri="{9D8B030D-6E8A-4147-A177-3AD203B41FA5}">
                      <a16:colId xmlns:a16="http://schemas.microsoft.com/office/drawing/2014/main" val="3621928564"/>
                    </a:ext>
                  </a:extLst>
                </a:gridCol>
                <a:gridCol w="2188655">
                  <a:extLst>
                    <a:ext uri="{9D8B030D-6E8A-4147-A177-3AD203B41FA5}">
                      <a16:colId xmlns:a16="http://schemas.microsoft.com/office/drawing/2014/main" val="1922027056"/>
                    </a:ext>
                  </a:extLst>
                </a:gridCol>
              </a:tblGrid>
              <a:tr h="21228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 err="1">
                          <a:effectLst/>
                          <a:latin typeface="Fira Sans Condensed Light"/>
                        </a:rPr>
                        <a:t>Code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Fira Sans Condensed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 err="1">
                          <a:effectLst/>
                          <a:latin typeface="Fira Sans Condensed Light"/>
                        </a:rPr>
                        <a:t>Name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Fira Sans Condensed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90544172"/>
                  </a:ext>
                </a:extLst>
              </a:tr>
              <a:tr h="21228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  <a:latin typeface="Fira Sans Condensed Light"/>
                        </a:rPr>
                        <a:t>RF01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Fira Sans Condensed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  <a:latin typeface="Fira Sans Condensed Light"/>
                        </a:rPr>
                        <a:t> Log in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Fira Sans Condensed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507592"/>
                  </a:ext>
                </a:extLst>
              </a:tr>
              <a:tr h="21228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  <a:latin typeface="Fira Sans Condensed Light"/>
                        </a:rPr>
                        <a:t>RF02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Fira Sans Condensed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  <a:latin typeface="Fira Sans Condensed Light"/>
                        </a:rPr>
                        <a:t> Register user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04454580"/>
                  </a:ext>
                </a:extLst>
              </a:tr>
              <a:tr h="21228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 dirty="0">
                          <a:effectLst/>
                          <a:latin typeface="Fira Sans Condensed Light"/>
                        </a:rPr>
                        <a:t>RF03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Fira Sans Condensed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  <a:latin typeface="Fira Sans Condensed Light"/>
                        </a:rPr>
                        <a:t> </a:t>
                      </a:r>
                      <a:r>
                        <a:rPr lang="es-CO" sz="1100" u="none" strike="noStrike" dirty="0" err="1">
                          <a:effectLst/>
                          <a:latin typeface="Fira Sans Condensed Light"/>
                        </a:rPr>
                        <a:t>Recover</a:t>
                      </a:r>
                      <a:r>
                        <a:rPr lang="es-CO" sz="1100" u="none" strike="noStrike" dirty="0">
                          <a:effectLst/>
                          <a:latin typeface="Fira Sans Condensed Light"/>
                        </a:rPr>
                        <a:t> </a:t>
                      </a:r>
                      <a:r>
                        <a:rPr lang="es-CO" sz="1100" u="none" strike="noStrike" dirty="0" err="1">
                          <a:effectLst/>
                          <a:latin typeface="Fira Sans Condensed Light"/>
                        </a:rPr>
                        <a:t>password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Fira Sans Condensed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8362901"/>
                  </a:ext>
                </a:extLst>
              </a:tr>
              <a:tr h="21228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  <a:latin typeface="Fira Sans Condensed Light"/>
                        </a:rPr>
                        <a:t>RF04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Fira Sans Condensed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  <a:latin typeface="Fira Sans Condensed Light"/>
                        </a:rPr>
                        <a:t> </a:t>
                      </a:r>
                      <a:r>
                        <a:rPr lang="es-CO" sz="1100" u="none" strike="noStrike" dirty="0" err="1">
                          <a:effectLst/>
                          <a:latin typeface="Fira Sans Condensed Light"/>
                        </a:rPr>
                        <a:t>Modify</a:t>
                      </a:r>
                      <a:r>
                        <a:rPr lang="es-CO" sz="1100" u="none" strike="noStrike" dirty="0">
                          <a:effectLst/>
                          <a:latin typeface="Fira Sans Condensed Light"/>
                        </a:rPr>
                        <a:t> </a:t>
                      </a:r>
                      <a:r>
                        <a:rPr lang="es-CO" sz="1100" u="none" strike="noStrike" dirty="0" err="1">
                          <a:effectLst/>
                          <a:latin typeface="Fira Sans Condensed Light"/>
                        </a:rPr>
                        <a:t>profile</a:t>
                      </a:r>
                      <a:r>
                        <a:rPr lang="es-CO" sz="1100" u="none" strike="noStrike" dirty="0">
                          <a:effectLst/>
                          <a:latin typeface="Fira Sans Condensed Light"/>
                        </a:rPr>
                        <a:t> (User)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3259897"/>
                  </a:ext>
                </a:extLst>
              </a:tr>
              <a:tr h="21228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  <a:latin typeface="Fira Sans Condensed Light"/>
                        </a:rPr>
                        <a:t>RF05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Fira Sans Condensed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Fira Sans Condensed Light"/>
                        </a:rPr>
                        <a:t> Modify profile (Admin)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15614381"/>
                  </a:ext>
                </a:extLst>
              </a:tr>
              <a:tr h="21228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  <a:latin typeface="Fira Sans Condensed Light"/>
                        </a:rPr>
                        <a:t>RF06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Fira Sans Condensed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Fira Sans Condensed Light"/>
                        </a:rPr>
                        <a:t> Consult game in the store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6728892"/>
                  </a:ext>
                </a:extLst>
              </a:tr>
              <a:tr h="21228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  <a:latin typeface="Fira Sans Condensed Light"/>
                        </a:rPr>
                        <a:t>RF07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Fira Sans Condensed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  <a:latin typeface="Fira Sans Condensed Light"/>
                        </a:rPr>
                        <a:t> </a:t>
                      </a:r>
                      <a:r>
                        <a:rPr lang="es-CO" sz="1100" u="none" strike="noStrike" dirty="0" err="1">
                          <a:effectLst/>
                          <a:latin typeface="Fira Sans Condensed Light"/>
                        </a:rPr>
                        <a:t>Buy</a:t>
                      </a:r>
                      <a:r>
                        <a:rPr lang="es-CO" sz="1100" u="none" strike="noStrike" dirty="0">
                          <a:effectLst/>
                          <a:latin typeface="Fira Sans Condensed Light"/>
                        </a:rPr>
                        <a:t> </a:t>
                      </a:r>
                      <a:r>
                        <a:rPr lang="es-CO" sz="1100" u="none" strike="noStrike" dirty="0" err="1">
                          <a:effectLst/>
                          <a:latin typeface="Fira Sans Condensed Light"/>
                        </a:rPr>
                        <a:t>game</a:t>
                      </a:r>
                      <a:endParaRPr lang="es-CO" sz="1100" u="none" strike="noStrike" dirty="0">
                        <a:effectLst/>
                        <a:latin typeface="Fira Sans Condensed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0091092"/>
                  </a:ext>
                </a:extLst>
              </a:tr>
              <a:tr h="21228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  <a:latin typeface="Fira Sans Condensed Light"/>
                        </a:rPr>
                        <a:t>RF08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Fira Sans Condensed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  <a:latin typeface="Fira Sans Condensed Light"/>
                        </a:rPr>
                        <a:t> </a:t>
                      </a:r>
                      <a:r>
                        <a:rPr lang="es-CO" sz="1100" u="none" strike="noStrike" dirty="0" err="1">
                          <a:effectLst/>
                          <a:latin typeface="Fira Sans Condensed Light"/>
                        </a:rPr>
                        <a:t>Reload</a:t>
                      </a:r>
                      <a:r>
                        <a:rPr lang="es-CO" sz="1100" u="none" strike="noStrike" dirty="0">
                          <a:effectLst/>
                          <a:latin typeface="Fira Sans Condensed Light"/>
                        </a:rPr>
                        <a:t> </a:t>
                      </a:r>
                      <a:r>
                        <a:rPr lang="es-CO" sz="1100" u="none" strike="noStrike" dirty="0" err="1">
                          <a:effectLst/>
                          <a:latin typeface="Fira Sans Condensed Light"/>
                        </a:rPr>
                        <a:t>coins</a:t>
                      </a:r>
                      <a:endParaRPr lang="es-CO" sz="1100" u="none" strike="noStrike" dirty="0">
                        <a:effectLst/>
                        <a:latin typeface="Fira Sans Condensed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82287071"/>
                  </a:ext>
                </a:extLst>
              </a:tr>
              <a:tr h="21228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  <a:latin typeface="Fira Sans Condensed Light"/>
                        </a:rPr>
                        <a:t>RF09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Fira Sans Condensed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  <a:latin typeface="Fira Sans Condensed Light"/>
                        </a:rPr>
                        <a:t> Loading </a:t>
                      </a:r>
                      <a:r>
                        <a:rPr lang="es-CO" sz="1100" u="none" strike="noStrike" dirty="0" err="1">
                          <a:effectLst/>
                          <a:latin typeface="Fira Sans Condensed Light"/>
                        </a:rPr>
                        <a:t>games</a:t>
                      </a:r>
                      <a:r>
                        <a:rPr lang="es-CO" sz="1100" u="none" strike="noStrike" dirty="0">
                          <a:effectLst/>
                          <a:latin typeface="Fira Sans Condensed Light"/>
                        </a:rPr>
                        <a:t> </a:t>
                      </a:r>
                      <a:r>
                        <a:rPr lang="es-CO" sz="1100" u="none" strike="noStrike" dirty="0" err="1">
                          <a:effectLst/>
                          <a:latin typeface="Fira Sans Condensed Light"/>
                        </a:rPr>
                        <a:t>into</a:t>
                      </a:r>
                      <a:r>
                        <a:rPr lang="es-CO" sz="1100" u="none" strike="noStrike" dirty="0">
                          <a:effectLst/>
                          <a:latin typeface="Fira Sans Condensed Light"/>
                        </a:rPr>
                        <a:t> </a:t>
                      </a:r>
                      <a:r>
                        <a:rPr lang="es-CO" sz="1100" u="none" strike="noStrike" dirty="0" err="1">
                          <a:effectLst/>
                          <a:latin typeface="Fira Sans Condensed Light"/>
                        </a:rPr>
                        <a:t>library</a:t>
                      </a:r>
                      <a:endParaRPr lang="es-CO" sz="1100" u="none" strike="noStrike" dirty="0">
                        <a:effectLst/>
                        <a:latin typeface="Fira Sans Condensed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12461222"/>
                  </a:ext>
                </a:extLst>
              </a:tr>
              <a:tr h="21228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  <a:latin typeface="Fira Sans Condensed Light"/>
                        </a:rPr>
                        <a:t>RF10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Fira Sans Condensed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  <a:latin typeface="Fira Sans Condensed Light"/>
                        </a:rPr>
                        <a:t> Play </a:t>
                      </a:r>
                      <a:r>
                        <a:rPr lang="es-CO" sz="1100" u="none" strike="noStrike" dirty="0" err="1">
                          <a:effectLst/>
                          <a:latin typeface="Fira Sans Condensed Light"/>
                        </a:rPr>
                        <a:t>game</a:t>
                      </a:r>
                      <a:r>
                        <a:rPr lang="es-CO" sz="1100" u="none" strike="noStrike" dirty="0">
                          <a:effectLst/>
                          <a:latin typeface="Fira Sans Condensed Light"/>
                        </a:rPr>
                        <a:t> in </a:t>
                      </a:r>
                      <a:r>
                        <a:rPr lang="es-CO" sz="1100" u="none" strike="noStrike" dirty="0" err="1">
                          <a:effectLst/>
                          <a:latin typeface="Fira Sans Condensed Light"/>
                        </a:rPr>
                        <a:t>library</a:t>
                      </a:r>
                      <a:endParaRPr lang="es-CO" sz="1100" u="none" strike="noStrike" dirty="0">
                        <a:effectLst/>
                        <a:latin typeface="Fira Sans Condensed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25490925"/>
                  </a:ext>
                </a:extLst>
              </a:tr>
              <a:tr h="21228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  <a:latin typeface="Fira Sans Condensed Light"/>
                        </a:rPr>
                        <a:t>RF11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Fira Sans Condensed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  <a:latin typeface="Fira Sans Condensed Light"/>
                        </a:rPr>
                        <a:t> </a:t>
                      </a:r>
                      <a:r>
                        <a:rPr lang="es-CO" sz="1100" u="none" strike="noStrike" dirty="0" err="1">
                          <a:effectLst/>
                          <a:latin typeface="Fira Sans Condensed Light"/>
                        </a:rPr>
                        <a:t>Game</a:t>
                      </a:r>
                      <a:r>
                        <a:rPr lang="es-CO" sz="1100" u="none" strike="noStrike" dirty="0">
                          <a:effectLst/>
                          <a:latin typeface="Fira Sans Condensed Light"/>
                        </a:rPr>
                        <a:t> </a:t>
                      </a:r>
                      <a:r>
                        <a:rPr lang="es-CO" sz="1100" u="none" strike="noStrike" dirty="0" err="1">
                          <a:effectLst/>
                          <a:latin typeface="Fira Sans Condensed Light"/>
                        </a:rPr>
                        <a:t>board</a:t>
                      </a:r>
                      <a:endParaRPr lang="es-CO" sz="1100" u="none" strike="noStrike" dirty="0">
                        <a:effectLst/>
                        <a:latin typeface="Fira Sans Condensed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9616391"/>
                  </a:ext>
                </a:extLst>
              </a:tr>
              <a:tr h="21228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  <a:latin typeface="Fira Sans Condensed Light"/>
                        </a:rPr>
                        <a:t>RF12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Fira Sans Condensed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ira Sans Condensed Light"/>
                        </a:rPr>
                        <a:t> View user </a:t>
                      </a:r>
                      <a:r>
                        <a:rPr lang="es-CO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ira Sans Condensed Light"/>
                        </a:rPr>
                        <a:t>statistics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Fira Sans Condensed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41394947"/>
                  </a:ext>
                </a:extLst>
              </a:tr>
              <a:tr h="21228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  <a:latin typeface="Fira Sans Condensed Light"/>
                        </a:rPr>
                        <a:t>RF13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Fira Sans Condensed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  <a:latin typeface="Fira Sans Condensed Light"/>
                        </a:rPr>
                        <a:t> </a:t>
                      </a:r>
                      <a:r>
                        <a:rPr lang="es-CO" sz="1100" u="none" strike="noStrike" dirty="0" err="1">
                          <a:effectLst/>
                          <a:latin typeface="Fira Sans Condensed Light"/>
                        </a:rPr>
                        <a:t>Rewards</a:t>
                      </a:r>
                      <a:endParaRPr lang="es-CO" sz="1100" u="none" strike="noStrike" dirty="0">
                        <a:effectLst/>
                        <a:latin typeface="Fira Sans Condensed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1768627"/>
                  </a:ext>
                </a:extLst>
              </a:tr>
              <a:tr h="21228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  <a:latin typeface="Fira Sans Condensed Light"/>
                        </a:rPr>
                        <a:t>RF14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Fira Sans Condensed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  <a:latin typeface="Fira Sans Condensed Light"/>
                        </a:rPr>
                        <a:t> </a:t>
                      </a:r>
                      <a:r>
                        <a:rPr lang="es-CO" sz="1100" u="none" strike="noStrike" dirty="0" err="1">
                          <a:effectLst/>
                          <a:latin typeface="Fira Sans Condensed Light"/>
                        </a:rPr>
                        <a:t>Send</a:t>
                      </a:r>
                      <a:r>
                        <a:rPr lang="es-CO" sz="1100" u="none" strike="noStrike" dirty="0">
                          <a:effectLst/>
                          <a:latin typeface="Fira Sans Condensed Light"/>
                        </a:rPr>
                        <a:t> mail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76812896"/>
                  </a:ext>
                </a:extLst>
              </a:tr>
              <a:tr h="21228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u="none" strike="noStrike">
                          <a:effectLst/>
                          <a:latin typeface="Fira Sans Condensed Light"/>
                        </a:rPr>
                        <a:t>RF15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Fira Sans Condensed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ira Sans Condensed Light"/>
                        </a:rPr>
                        <a:t> View </a:t>
                      </a:r>
                      <a:r>
                        <a:rPr lang="es-CO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ira Sans Condensed Light"/>
                        </a:rPr>
                        <a:t>game</a:t>
                      </a:r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Fira Sans Condensed Light"/>
                        </a:rPr>
                        <a:t> </a:t>
                      </a:r>
                      <a:r>
                        <a:rPr lang="es-CO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ira Sans Condensed Light"/>
                        </a:rPr>
                        <a:t>statistics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Fira Sans Condensed Ligh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44436190"/>
                  </a:ext>
                </a:extLst>
              </a:tr>
            </a:tbl>
          </a:graphicData>
        </a:graphic>
      </p:graphicFrame>
      <p:sp>
        <p:nvSpPr>
          <p:cNvPr id="25" name="Google Shape;186;p31">
            <a:extLst>
              <a:ext uri="{FF2B5EF4-FFF2-40B4-BE49-F238E27FC236}">
                <a16:creationId xmlns:a16="http://schemas.microsoft.com/office/drawing/2014/main" id="{9EE97E31-9251-4832-BDF6-37EC274C1548}"/>
              </a:ext>
            </a:extLst>
          </p:cNvPr>
          <p:cNvSpPr txBox="1">
            <a:spLocks/>
          </p:cNvSpPr>
          <p:nvPr/>
        </p:nvSpPr>
        <p:spPr>
          <a:xfrm>
            <a:off x="4882638" y="2186032"/>
            <a:ext cx="2367363" cy="385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s-CO" sz="2000" dirty="0"/>
              <a:t>NO FUNCTIONAL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CO" dirty="0"/>
              <a:t>DESIGN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Google Shape;175;p30">
            <a:extLst>
              <a:ext uri="{FF2B5EF4-FFF2-40B4-BE49-F238E27FC236}">
                <a16:creationId xmlns:a16="http://schemas.microsoft.com/office/drawing/2014/main" id="{42EF9392-75F9-4A8A-9B1E-D78B3BEE89B5}"/>
              </a:ext>
            </a:extLst>
          </p:cNvPr>
          <p:cNvSpPr txBox="1">
            <a:spLocks/>
          </p:cNvSpPr>
          <p:nvPr/>
        </p:nvSpPr>
        <p:spPr>
          <a:xfrm>
            <a:off x="4901203" y="3290550"/>
            <a:ext cx="20268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Mockups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Class diagram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Relational model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Architecture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Evaluation</a:t>
            </a:r>
          </a:p>
        </p:txBody>
      </p:sp>
      <p:pic>
        <p:nvPicPr>
          <p:cNvPr id="10" name="Google Shape;1793;p47">
            <a:extLst>
              <a:ext uri="{FF2B5EF4-FFF2-40B4-BE49-F238E27FC236}">
                <a16:creationId xmlns:a16="http://schemas.microsoft.com/office/drawing/2014/main" id="{84182241-C9F1-49FD-8264-A344DC0F49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11" y="138736"/>
            <a:ext cx="3189475" cy="1840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6637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CO" dirty="0"/>
              <a:t>MOCKUPS</a:t>
            </a:r>
            <a:endParaRPr lang="es-CO" sz="3000" dirty="0">
              <a:solidFill>
                <a:srgbClr val="F3F3F3"/>
              </a:solidFill>
            </a:endParaRPr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1516241" y="136682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s-CO" dirty="0"/>
              <a:t>LOGIN</a:t>
            </a:r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 idx="4"/>
          </p:nvPr>
        </p:nvSpPr>
        <p:spPr>
          <a:xfrm>
            <a:off x="5622073" y="1366825"/>
            <a:ext cx="2492456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s-CO" dirty="0"/>
              <a:t>RECOVER PASSWORD</a:t>
            </a:r>
          </a:p>
        </p:txBody>
      </p:sp>
      <p:cxnSp>
        <p:nvCxnSpPr>
          <p:cNvPr id="167" name="Google Shape;167;p29"/>
          <p:cNvCxnSpPr>
            <a:cxnSpLocks/>
          </p:cNvCxnSpPr>
          <p:nvPr/>
        </p:nvCxnSpPr>
        <p:spPr>
          <a:xfrm>
            <a:off x="4572000" y="1481667"/>
            <a:ext cx="0" cy="3092515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6" name="Imagen 25">
            <a:extLst>
              <a:ext uri="{FF2B5EF4-FFF2-40B4-BE49-F238E27FC236}">
                <a16:creationId xmlns:a16="http://schemas.microsoft.com/office/drawing/2014/main" id="{1D2DE698-5545-4295-805D-631CAE0491A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09" y="2055925"/>
            <a:ext cx="3961765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6E14CCE2-9DA3-408E-8160-95584E8F3B2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419" y="2183242"/>
            <a:ext cx="3961765" cy="2002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7397842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418</Words>
  <Application>Microsoft Office PowerPoint</Application>
  <PresentationFormat>Presentación en pantalla (16:9)</PresentationFormat>
  <Paragraphs>194</Paragraphs>
  <Slides>31</Slides>
  <Notes>31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41" baseType="lpstr">
      <vt:lpstr>Advent Pro Light</vt:lpstr>
      <vt:lpstr>Anton</vt:lpstr>
      <vt:lpstr>Arial</vt:lpstr>
      <vt:lpstr>Arial Black</vt:lpstr>
      <vt:lpstr>Calibri</vt:lpstr>
      <vt:lpstr>Fira Sans Condensed Light</vt:lpstr>
      <vt:lpstr>Josefin Slab</vt:lpstr>
      <vt:lpstr>Rajdhani</vt:lpstr>
      <vt:lpstr>Wingdings</vt:lpstr>
      <vt:lpstr>Ai Tech Agency by Slidesgo</vt:lpstr>
      <vt:lpstr>PORTAL GAMES</vt:lpstr>
      <vt:lpstr>ANALYSIS</vt:lpstr>
      <vt:lpstr>ANALYSIS</vt:lpstr>
      <vt:lpstr>BUSINESS LOGIC</vt:lpstr>
      <vt:lpstr>PROBLEM DESCRIPTION</vt:lpstr>
      <vt:lpstr>STAKEHOLDERS</vt:lpstr>
      <vt:lpstr>REQUERIMENT LIST</vt:lpstr>
      <vt:lpstr>DESIGN</vt:lpstr>
      <vt:lpstr>MOCKUPS</vt:lpstr>
      <vt:lpstr>MOCKUPS</vt:lpstr>
      <vt:lpstr>MOCKUPS</vt:lpstr>
      <vt:lpstr>MOCKUPS</vt:lpstr>
      <vt:lpstr>MOCKUPS</vt:lpstr>
      <vt:lpstr>CLASS DIAGRAM</vt:lpstr>
      <vt:lpstr>RELATIONAL MODEL</vt:lpstr>
      <vt:lpstr>ARCHITECTURE</vt:lpstr>
      <vt:lpstr>ARCHITECTURE</vt:lpstr>
      <vt:lpstr>ARCHITECTURE</vt:lpstr>
      <vt:lpstr>EVALUATION</vt:lpstr>
      <vt:lpstr>DEVELOPMENT</vt:lpstr>
      <vt:lpstr>ARCHITECTURE PATTERNS</vt:lpstr>
      <vt:lpstr>SOLID PRINCIPLES</vt:lpstr>
      <vt:lpstr>SOLID PRINCIPLES</vt:lpstr>
      <vt:lpstr>SOLID PRINCIPLES</vt:lpstr>
      <vt:lpstr>GoF DESING PATTERNS </vt:lpstr>
      <vt:lpstr>GoF DESING PATTERNS </vt:lpstr>
      <vt:lpstr>GoF DESING PATTERNS </vt:lpstr>
      <vt:lpstr>GoF DESING PATTERNS </vt:lpstr>
      <vt:lpstr>CONCLUSIONS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PORTAL GAMES</dc:title>
  <dc:creator>Daniela Monroy</dc:creator>
  <cp:lastModifiedBy>Daniela Monroy</cp:lastModifiedBy>
  <cp:revision>38</cp:revision>
  <dcterms:modified xsi:type="dcterms:W3CDTF">2020-05-18T15:15:03Z</dcterms:modified>
</cp:coreProperties>
</file>